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8" r:id="rId5"/>
  </p:sldIdLst>
  <p:sldSz cx="20104100" cy="201041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2418"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4033456"/>
            <a:ext cx="17088486" cy="273234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7286244"/>
            <a:ext cx="14072870" cy="32527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81442" y="583412"/>
            <a:ext cx="1163955" cy="1163955"/>
          </a:xfrm>
          <a:custGeom>
            <a:avLst/>
            <a:gdLst/>
            <a:ahLst/>
            <a:cxnLst/>
            <a:rect l="l" t="t" r="r" b="b"/>
            <a:pathLst>
              <a:path w="1163955" h="1163955">
                <a:moveTo>
                  <a:pt x="1970" y="1095870"/>
                </a:moveTo>
                <a:lnTo>
                  <a:pt x="0" y="1163869"/>
                </a:lnTo>
                <a:lnTo>
                  <a:pt x="49274" y="1098827"/>
                </a:lnTo>
                <a:lnTo>
                  <a:pt x="1970" y="1095870"/>
                </a:lnTo>
                <a:close/>
              </a:path>
              <a:path w="1163955" h="1163955">
                <a:moveTo>
                  <a:pt x="49274" y="1098827"/>
                </a:moveTo>
                <a:lnTo>
                  <a:pt x="0" y="1163869"/>
                </a:lnTo>
                <a:lnTo>
                  <a:pt x="47303" y="1163869"/>
                </a:lnTo>
                <a:lnTo>
                  <a:pt x="49274" y="1098827"/>
                </a:lnTo>
                <a:close/>
              </a:path>
              <a:path w="1163955" h="1163955">
                <a:moveTo>
                  <a:pt x="54202" y="1033784"/>
                </a:moveTo>
                <a:lnTo>
                  <a:pt x="1970" y="1095870"/>
                </a:lnTo>
                <a:lnTo>
                  <a:pt x="49274" y="1098827"/>
                </a:lnTo>
                <a:lnTo>
                  <a:pt x="54202" y="1033784"/>
                </a:lnTo>
                <a:close/>
              </a:path>
              <a:path w="1163955" h="1163955">
                <a:moveTo>
                  <a:pt x="7883" y="1028856"/>
                </a:moveTo>
                <a:lnTo>
                  <a:pt x="1970" y="1095870"/>
                </a:lnTo>
                <a:lnTo>
                  <a:pt x="54202" y="1033784"/>
                </a:lnTo>
                <a:lnTo>
                  <a:pt x="7883" y="1028856"/>
                </a:lnTo>
                <a:close/>
              </a:path>
              <a:path w="1163955" h="1163955">
                <a:moveTo>
                  <a:pt x="64057" y="969727"/>
                </a:moveTo>
                <a:lnTo>
                  <a:pt x="7883" y="1028856"/>
                </a:lnTo>
                <a:lnTo>
                  <a:pt x="54202" y="1033784"/>
                </a:lnTo>
                <a:lnTo>
                  <a:pt x="64057" y="969727"/>
                </a:lnTo>
                <a:close/>
              </a:path>
              <a:path w="1163955" h="1163955">
                <a:moveTo>
                  <a:pt x="17738" y="961843"/>
                </a:moveTo>
                <a:lnTo>
                  <a:pt x="7883" y="1028856"/>
                </a:lnTo>
                <a:lnTo>
                  <a:pt x="64057" y="969727"/>
                </a:lnTo>
                <a:lnTo>
                  <a:pt x="17738" y="961843"/>
                </a:lnTo>
                <a:close/>
              </a:path>
              <a:path w="1163955" h="1163955">
                <a:moveTo>
                  <a:pt x="76868" y="905670"/>
                </a:moveTo>
                <a:lnTo>
                  <a:pt x="17738" y="961843"/>
                </a:lnTo>
                <a:lnTo>
                  <a:pt x="64057" y="969727"/>
                </a:lnTo>
                <a:lnTo>
                  <a:pt x="76868" y="905670"/>
                </a:lnTo>
                <a:close/>
              </a:path>
              <a:path w="1163955" h="1163955">
                <a:moveTo>
                  <a:pt x="31535" y="894829"/>
                </a:moveTo>
                <a:lnTo>
                  <a:pt x="17738" y="961843"/>
                </a:lnTo>
                <a:lnTo>
                  <a:pt x="76868" y="905670"/>
                </a:lnTo>
                <a:lnTo>
                  <a:pt x="31535" y="894829"/>
                </a:lnTo>
                <a:close/>
              </a:path>
              <a:path w="1163955" h="1163955">
                <a:moveTo>
                  <a:pt x="93622" y="842598"/>
                </a:moveTo>
                <a:lnTo>
                  <a:pt x="31535" y="894829"/>
                </a:lnTo>
                <a:lnTo>
                  <a:pt x="76868" y="905670"/>
                </a:lnTo>
                <a:lnTo>
                  <a:pt x="93622" y="842598"/>
                </a:lnTo>
                <a:close/>
              </a:path>
              <a:path w="1163955" h="1163955">
                <a:moveTo>
                  <a:pt x="49274" y="829786"/>
                </a:moveTo>
                <a:lnTo>
                  <a:pt x="31535" y="894829"/>
                </a:lnTo>
                <a:lnTo>
                  <a:pt x="93622" y="842598"/>
                </a:lnTo>
                <a:lnTo>
                  <a:pt x="49274" y="829786"/>
                </a:lnTo>
                <a:close/>
              </a:path>
              <a:path w="1163955" h="1163955">
                <a:moveTo>
                  <a:pt x="114317" y="781497"/>
                </a:moveTo>
                <a:lnTo>
                  <a:pt x="49274" y="829786"/>
                </a:lnTo>
                <a:lnTo>
                  <a:pt x="93622" y="842598"/>
                </a:lnTo>
                <a:lnTo>
                  <a:pt x="114317" y="781497"/>
                </a:lnTo>
                <a:close/>
              </a:path>
              <a:path w="1163955" h="1163955">
                <a:moveTo>
                  <a:pt x="70955" y="765729"/>
                </a:moveTo>
                <a:lnTo>
                  <a:pt x="49274" y="829786"/>
                </a:lnTo>
                <a:lnTo>
                  <a:pt x="114317" y="781497"/>
                </a:lnTo>
                <a:lnTo>
                  <a:pt x="70955" y="765729"/>
                </a:lnTo>
                <a:close/>
              </a:path>
              <a:path w="1163955" h="1163955">
                <a:moveTo>
                  <a:pt x="137969" y="721382"/>
                </a:moveTo>
                <a:lnTo>
                  <a:pt x="70955" y="765729"/>
                </a:lnTo>
                <a:lnTo>
                  <a:pt x="114317" y="781497"/>
                </a:lnTo>
                <a:lnTo>
                  <a:pt x="137969" y="721382"/>
                </a:lnTo>
                <a:close/>
              </a:path>
              <a:path w="1163955" h="1163955">
                <a:moveTo>
                  <a:pt x="95593" y="702658"/>
                </a:moveTo>
                <a:lnTo>
                  <a:pt x="70955" y="765729"/>
                </a:lnTo>
                <a:lnTo>
                  <a:pt x="137969" y="721382"/>
                </a:lnTo>
                <a:lnTo>
                  <a:pt x="95593" y="702658"/>
                </a:lnTo>
                <a:close/>
              </a:path>
              <a:path w="1163955" h="1163955">
                <a:moveTo>
                  <a:pt x="165563" y="662252"/>
                </a:moveTo>
                <a:lnTo>
                  <a:pt x="95593" y="702658"/>
                </a:lnTo>
                <a:lnTo>
                  <a:pt x="137969" y="721382"/>
                </a:lnTo>
                <a:lnTo>
                  <a:pt x="165563" y="662252"/>
                </a:lnTo>
                <a:close/>
              </a:path>
              <a:path w="1163955" h="1163955">
                <a:moveTo>
                  <a:pt x="124172" y="641557"/>
                </a:moveTo>
                <a:lnTo>
                  <a:pt x="95593" y="702658"/>
                </a:lnTo>
                <a:lnTo>
                  <a:pt x="165563" y="662252"/>
                </a:lnTo>
                <a:lnTo>
                  <a:pt x="124172" y="641557"/>
                </a:lnTo>
                <a:close/>
              </a:path>
              <a:path w="1163955" h="1163955">
                <a:moveTo>
                  <a:pt x="197099" y="605094"/>
                </a:moveTo>
                <a:lnTo>
                  <a:pt x="124172" y="641557"/>
                </a:lnTo>
                <a:lnTo>
                  <a:pt x="165563" y="662252"/>
                </a:lnTo>
                <a:lnTo>
                  <a:pt x="197099" y="605094"/>
                </a:lnTo>
                <a:close/>
              </a:path>
              <a:path w="1163955" h="1163955">
                <a:moveTo>
                  <a:pt x="156693" y="581442"/>
                </a:moveTo>
                <a:lnTo>
                  <a:pt x="124172" y="641557"/>
                </a:lnTo>
                <a:lnTo>
                  <a:pt x="197099" y="605094"/>
                </a:lnTo>
                <a:lnTo>
                  <a:pt x="156693" y="581442"/>
                </a:lnTo>
                <a:close/>
              </a:path>
              <a:path w="1163955" h="1163955">
                <a:moveTo>
                  <a:pt x="230605" y="549906"/>
                </a:moveTo>
                <a:lnTo>
                  <a:pt x="156693" y="581442"/>
                </a:lnTo>
                <a:lnTo>
                  <a:pt x="197099" y="605094"/>
                </a:lnTo>
                <a:lnTo>
                  <a:pt x="230605" y="549906"/>
                </a:lnTo>
                <a:close/>
              </a:path>
              <a:path w="1163955" h="1163955">
                <a:moveTo>
                  <a:pt x="192171" y="524283"/>
                </a:moveTo>
                <a:lnTo>
                  <a:pt x="156693" y="581442"/>
                </a:lnTo>
                <a:lnTo>
                  <a:pt x="230605" y="549906"/>
                </a:lnTo>
                <a:lnTo>
                  <a:pt x="192171" y="524283"/>
                </a:lnTo>
                <a:close/>
              </a:path>
              <a:path w="1163955" h="1163955">
                <a:moveTo>
                  <a:pt x="268054" y="496689"/>
                </a:moveTo>
                <a:lnTo>
                  <a:pt x="192171" y="524283"/>
                </a:lnTo>
                <a:lnTo>
                  <a:pt x="230605" y="549906"/>
                </a:lnTo>
                <a:lnTo>
                  <a:pt x="268054" y="496689"/>
                </a:lnTo>
                <a:close/>
              </a:path>
              <a:path w="1163955" h="1163955">
                <a:moveTo>
                  <a:pt x="230605" y="468110"/>
                </a:moveTo>
                <a:lnTo>
                  <a:pt x="192171" y="524283"/>
                </a:lnTo>
                <a:lnTo>
                  <a:pt x="268054" y="496689"/>
                </a:lnTo>
                <a:lnTo>
                  <a:pt x="230605" y="468110"/>
                </a:lnTo>
                <a:close/>
              </a:path>
              <a:path w="1163955" h="1163955">
                <a:moveTo>
                  <a:pt x="308459" y="445443"/>
                </a:moveTo>
                <a:lnTo>
                  <a:pt x="230605" y="468110"/>
                </a:lnTo>
                <a:lnTo>
                  <a:pt x="268054" y="496689"/>
                </a:lnTo>
                <a:lnTo>
                  <a:pt x="308459" y="445443"/>
                </a:lnTo>
                <a:close/>
              </a:path>
              <a:path w="1163955" h="1163955">
                <a:moveTo>
                  <a:pt x="272982" y="414893"/>
                </a:moveTo>
                <a:lnTo>
                  <a:pt x="230605" y="468110"/>
                </a:lnTo>
                <a:lnTo>
                  <a:pt x="308459" y="445443"/>
                </a:lnTo>
                <a:lnTo>
                  <a:pt x="272982" y="414893"/>
                </a:lnTo>
                <a:close/>
              </a:path>
              <a:path w="1163955" h="1163955">
                <a:moveTo>
                  <a:pt x="351821" y="397154"/>
                </a:moveTo>
                <a:lnTo>
                  <a:pt x="272982" y="414893"/>
                </a:lnTo>
                <a:lnTo>
                  <a:pt x="308459" y="445443"/>
                </a:lnTo>
                <a:lnTo>
                  <a:pt x="351821" y="397154"/>
                </a:lnTo>
                <a:close/>
              </a:path>
              <a:path w="1163955" h="1163955">
                <a:moveTo>
                  <a:pt x="317329" y="364633"/>
                </a:moveTo>
                <a:lnTo>
                  <a:pt x="272982" y="414893"/>
                </a:lnTo>
                <a:lnTo>
                  <a:pt x="351821" y="397154"/>
                </a:lnTo>
                <a:lnTo>
                  <a:pt x="317329" y="364633"/>
                </a:lnTo>
                <a:close/>
              </a:path>
              <a:path w="1163955" h="1163955">
                <a:moveTo>
                  <a:pt x="397154" y="350836"/>
                </a:moveTo>
                <a:lnTo>
                  <a:pt x="317329" y="364633"/>
                </a:lnTo>
                <a:lnTo>
                  <a:pt x="351821" y="397154"/>
                </a:lnTo>
                <a:lnTo>
                  <a:pt x="397154" y="350836"/>
                </a:lnTo>
                <a:close/>
              </a:path>
              <a:path w="1163955" h="1163955">
                <a:moveTo>
                  <a:pt x="365618" y="317329"/>
                </a:moveTo>
                <a:lnTo>
                  <a:pt x="317329" y="364633"/>
                </a:lnTo>
                <a:lnTo>
                  <a:pt x="397154" y="350836"/>
                </a:lnTo>
                <a:lnTo>
                  <a:pt x="365618" y="317329"/>
                </a:lnTo>
                <a:close/>
              </a:path>
              <a:path w="1163955" h="1163955">
                <a:moveTo>
                  <a:pt x="446429" y="307474"/>
                </a:moveTo>
                <a:lnTo>
                  <a:pt x="365618" y="317329"/>
                </a:lnTo>
                <a:lnTo>
                  <a:pt x="397154" y="350836"/>
                </a:lnTo>
                <a:lnTo>
                  <a:pt x="446429" y="307474"/>
                </a:lnTo>
                <a:close/>
              </a:path>
              <a:path w="1163955" h="1163955">
                <a:moveTo>
                  <a:pt x="415878" y="271996"/>
                </a:moveTo>
                <a:lnTo>
                  <a:pt x="365618" y="317329"/>
                </a:lnTo>
                <a:lnTo>
                  <a:pt x="446429" y="307474"/>
                </a:lnTo>
                <a:lnTo>
                  <a:pt x="415878" y="271996"/>
                </a:lnTo>
                <a:close/>
              </a:path>
              <a:path w="1163955" h="1163955">
                <a:moveTo>
                  <a:pt x="496689" y="267069"/>
                </a:moveTo>
                <a:lnTo>
                  <a:pt x="415878" y="271996"/>
                </a:lnTo>
                <a:lnTo>
                  <a:pt x="446429" y="307474"/>
                </a:lnTo>
                <a:lnTo>
                  <a:pt x="496689" y="267069"/>
                </a:lnTo>
                <a:close/>
              </a:path>
              <a:path w="1163955" h="1163955">
                <a:moveTo>
                  <a:pt x="469095" y="229620"/>
                </a:moveTo>
                <a:lnTo>
                  <a:pt x="415878" y="271996"/>
                </a:lnTo>
                <a:lnTo>
                  <a:pt x="496689" y="267069"/>
                </a:lnTo>
                <a:lnTo>
                  <a:pt x="469095" y="229620"/>
                </a:lnTo>
                <a:close/>
              </a:path>
              <a:path w="1163955" h="1163955">
                <a:moveTo>
                  <a:pt x="524283" y="191186"/>
                </a:moveTo>
                <a:lnTo>
                  <a:pt x="469095" y="229620"/>
                </a:lnTo>
                <a:lnTo>
                  <a:pt x="496689" y="267069"/>
                </a:lnTo>
                <a:lnTo>
                  <a:pt x="549906" y="229620"/>
                </a:lnTo>
                <a:lnTo>
                  <a:pt x="524283" y="191186"/>
                </a:lnTo>
                <a:close/>
              </a:path>
              <a:path w="1163955" h="1163955">
                <a:moveTo>
                  <a:pt x="524283" y="191186"/>
                </a:moveTo>
                <a:lnTo>
                  <a:pt x="549906" y="229620"/>
                </a:lnTo>
                <a:lnTo>
                  <a:pt x="606079" y="196113"/>
                </a:lnTo>
                <a:lnTo>
                  <a:pt x="524283" y="191186"/>
                </a:lnTo>
                <a:close/>
              </a:path>
              <a:path w="1163955" h="1163955">
                <a:moveTo>
                  <a:pt x="582427" y="155708"/>
                </a:moveTo>
                <a:lnTo>
                  <a:pt x="524283" y="191186"/>
                </a:lnTo>
                <a:lnTo>
                  <a:pt x="606079" y="196113"/>
                </a:lnTo>
                <a:lnTo>
                  <a:pt x="582427" y="155708"/>
                </a:lnTo>
                <a:close/>
              </a:path>
              <a:path w="1163955" h="1163955">
                <a:moveTo>
                  <a:pt x="582427" y="155708"/>
                </a:moveTo>
                <a:lnTo>
                  <a:pt x="606079" y="196113"/>
                </a:lnTo>
                <a:lnTo>
                  <a:pt x="663238" y="164577"/>
                </a:lnTo>
                <a:lnTo>
                  <a:pt x="582427" y="155708"/>
                </a:lnTo>
                <a:close/>
              </a:path>
              <a:path w="1163955" h="1163955">
                <a:moveTo>
                  <a:pt x="641557" y="123186"/>
                </a:moveTo>
                <a:lnTo>
                  <a:pt x="582427" y="155708"/>
                </a:lnTo>
                <a:lnTo>
                  <a:pt x="663238" y="164577"/>
                </a:lnTo>
                <a:lnTo>
                  <a:pt x="641557" y="123186"/>
                </a:lnTo>
                <a:close/>
              </a:path>
              <a:path w="1163955" h="1163955">
                <a:moveTo>
                  <a:pt x="641557" y="123186"/>
                </a:moveTo>
                <a:lnTo>
                  <a:pt x="663238" y="164577"/>
                </a:lnTo>
                <a:lnTo>
                  <a:pt x="721382" y="137969"/>
                </a:lnTo>
                <a:lnTo>
                  <a:pt x="641557" y="123186"/>
                </a:lnTo>
                <a:close/>
              </a:path>
              <a:path w="1163955" h="1163955">
                <a:moveTo>
                  <a:pt x="703643" y="94607"/>
                </a:moveTo>
                <a:lnTo>
                  <a:pt x="641557" y="123186"/>
                </a:lnTo>
                <a:lnTo>
                  <a:pt x="721382" y="137969"/>
                </a:lnTo>
                <a:lnTo>
                  <a:pt x="703643" y="94607"/>
                </a:lnTo>
                <a:close/>
              </a:path>
              <a:path w="1163955" h="1163955">
                <a:moveTo>
                  <a:pt x="703643" y="94607"/>
                </a:moveTo>
                <a:lnTo>
                  <a:pt x="721382" y="137969"/>
                </a:lnTo>
                <a:lnTo>
                  <a:pt x="782483" y="113331"/>
                </a:lnTo>
                <a:lnTo>
                  <a:pt x="703643" y="94607"/>
                </a:lnTo>
                <a:close/>
              </a:path>
              <a:path w="1163955" h="1163955">
                <a:moveTo>
                  <a:pt x="766715" y="69970"/>
                </a:moveTo>
                <a:lnTo>
                  <a:pt x="703643" y="94607"/>
                </a:lnTo>
                <a:lnTo>
                  <a:pt x="782483" y="113331"/>
                </a:lnTo>
                <a:lnTo>
                  <a:pt x="766715" y="69970"/>
                </a:lnTo>
                <a:close/>
              </a:path>
              <a:path w="1163955" h="1163955">
                <a:moveTo>
                  <a:pt x="766715" y="69970"/>
                </a:moveTo>
                <a:lnTo>
                  <a:pt x="782483" y="113331"/>
                </a:lnTo>
                <a:lnTo>
                  <a:pt x="843583" y="92636"/>
                </a:lnTo>
                <a:lnTo>
                  <a:pt x="766715" y="69970"/>
                </a:lnTo>
                <a:close/>
              </a:path>
              <a:path w="1163955" h="1163955">
                <a:moveTo>
                  <a:pt x="830772" y="48289"/>
                </a:moveTo>
                <a:lnTo>
                  <a:pt x="766715" y="69970"/>
                </a:lnTo>
                <a:lnTo>
                  <a:pt x="843583" y="92636"/>
                </a:lnTo>
                <a:lnTo>
                  <a:pt x="830772" y="48289"/>
                </a:lnTo>
                <a:close/>
              </a:path>
              <a:path w="1163955" h="1163955">
                <a:moveTo>
                  <a:pt x="830772" y="48289"/>
                </a:moveTo>
                <a:lnTo>
                  <a:pt x="843583" y="92636"/>
                </a:lnTo>
                <a:lnTo>
                  <a:pt x="906655" y="75883"/>
                </a:lnTo>
                <a:lnTo>
                  <a:pt x="830772" y="48289"/>
                </a:lnTo>
                <a:close/>
              </a:path>
              <a:path w="1163955" h="1163955">
                <a:moveTo>
                  <a:pt x="895815" y="30550"/>
                </a:moveTo>
                <a:lnTo>
                  <a:pt x="830772" y="48289"/>
                </a:lnTo>
                <a:lnTo>
                  <a:pt x="906655" y="75883"/>
                </a:lnTo>
                <a:lnTo>
                  <a:pt x="895815" y="30550"/>
                </a:lnTo>
                <a:close/>
              </a:path>
              <a:path w="1163955" h="1163955">
                <a:moveTo>
                  <a:pt x="895815" y="30550"/>
                </a:moveTo>
                <a:lnTo>
                  <a:pt x="906655" y="75883"/>
                </a:lnTo>
                <a:lnTo>
                  <a:pt x="970712" y="63071"/>
                </a:lnTo>
                <a:lnTo>
                  <a:pt x="895815" y="30550"/>
                </a:lnTo>
                <a:close/>
              </a:path>
              <a:path w="1163955" h="1163955">
                <a:moveTo>
                  <a:pt x="961843" y="17738"/>
                </a:moveTo>
                <a:lnTo>
                  <a:pt x="895815" y="30550"/>
                </a:lnTo>
                <a:lnTo>
                  <a:pt x="970712" y="63071"/>
                </a:lnTo>
                <a:lnTo>
                  <a:pt x="961843" y="17738"/>
                </a:lnTo>
                <a:close/>
              </a:path>
              <a:path w="1163955" h="1163955">
                <a:moveTo>
                  <a:pt x="961843" y="17738"/>
                </a:moveTo>
                <a:lnTo>
                  <a:pt x="970712" y="63071"/>
                </a:lnTo>
                <a:lnTo>
                  <a:pt x="1034769" y="53216"/>
                </a:lnTo>
                <a:lnTo>
                  <a:pt x="961843" y="17738"/>
                </a:lnTo>
                <a:close/>
              </a:path>
              <a:path w="1163955" h="1163955">
                <a:moveTo>
                  <a:pt x="1028856" y="7883"/>
                </a:moveTo>
                <a:lnTo>
                  <a:pt x="961843" y="17738"/>
                </a:lnTo>
                <a:lnTo>
                  <a:pt x="1034769" y="53216"/>
                </a:lnTo>
                <a:lnTo>
                  <a:pt x="1028856" y="7883"/>
                </a:lnTo>
                <a:close/>
              </a:path>
              <a:path w="1163955" h="1163955">
                <a:moveTo>
                  <a:pt x="1028856" y="7883"/>
                </a:moveTo>
                <a:lnTo>
                  <a:pt x="1034769" y="53216"/>
                </a:lnTo>
                <a:lnTo>
                  <a:pt x="1099812" y="48289"/>
                </a:lnTo>
                <a:lnTo>
                  <a:pt x="1028856" y="7883"/>
                </a:lnTo>
                <a:close/>
              </a:path>
              <a:path w="1163955" h="1163955">
                <a:moveTo>
                  <a:pt x="1096856" y="1970"/>
                </a:moveTo>
                <a:lnTo>
                  <a:pt x="1028856" y="7883"/>
                </a:lnTo>
                <a:lnTo>
                  <a:pt x="1099812" y="48289"/>
                </a:lnTo>
                <a:lnTo>
                  <a:pt x="1096856" y="1970"/>
                </a:lnTo>
                <a:close/>
              </a:path>
              <a:path w="1163955" h="1163955">
                <a:moveTo>
                  <a:pt x="1096856" y="1970"/>
                </a:moveTo>
                <a:lnTo>
                  <a:pt x="1099812" y="48289"/>
                </a:lnTo>
                <a:lnTo>
                  <a:pt x="1163869" y="46318"/>
                </a:lnTo>
                <a:lnTo>
                  <a:pt x="1096856" y="1970"/>
                </a:lnTo>
                <a:close/>
              </a:path>
              <a:path w="1163955" h="1163955">
                <a:moveTo>
                  <a:pt x="1163869" y="0"/>
                </a:moveTo>
                <a:lnTo>
                  <a:pt x="1096856" y="1970"/>
                </a:lnTo>
                <a:lnTo>
                  <a:pt x="1163869" y="46318"/>
                </a:lnTo>
                <a:lnTo>
                  <a:pt x="1163869" y="0"/>
                </a:lnTo>
                <a:close/>
              </a:path>
            </a:pathLst>
          </a:custGeom>
          <a:solidFill>
            <a:srgbClr val="686868"/>
          </a:solidFill>
        </p:spPr>
        <p:txBody>
          <a:bodyPr wrap="square" lIns="0" tIns="0" rIns="0" bIns="0" rtlCol="0"/>
          <a:lstStyle/>
          <a:p>
            <a:endParaRPr dirty="0"/>
          </a:p>
        </p:txBody>
      </p:sp>
      <p:sp>
        <p:nvSpPr>
          <p:cNvPr id="17" name="bk object 17"/>
          <p:cNvSpPr/>
          <p:nvPr/>
        </p:nvSpPr>
        <p:spPr>
          <a:xfrm>
            <a:off x="1678298" y="583412"/>
            <a:ext cx="67310" cy="46355"/>
          </a:xfrm>
          <a:custGeom>
            <a:avLst/>
            <a:gdLst/>
            <a:ahLst/>
            <a:cxnLst/>
            <a:rect l="l" t="t" r="r" b="b"/>
            <a:pathLst>
              <a:path w="67310" h="46354">
                <a:moveTo>
                  <a:pt x="67013" y="0"/>
                </a:moveTo>
                <a:lnTo>
                  <a:pt x="67013" y="46318"/>
                </a:lnTo>
                <a:lnTo>
                  <a:pt x="0" y="1970"/>
                </a:lnTo>
                <a:lnTo>
                  <a:pt x="67013" y="0"/>
                </a:lnTo>
                <a:close/>
              </a:path>
            </a:pathLst>
          </a:custGeom>
          <a:ln w="3175">
            <a:solidFill>
              <a:srgbClr val="686868"/>
            </a:solidFill>
          </a:ln>
        </p:spPr>
        <p:txBody>
          <a:bodyPr wrap="square" lIns="0" tIns="0" rIns="0" bIns="0" rtlCol="0"/>
          <a:lstStyle/>
          <a:p>
            <a:endParaRPr dirty="0"/>
          </a:p>
        </p:txBody>
      </p:sp>
      <p:sp>
        <p:nvSpPr>
          <p:cNvPr id="18" name="bk object 18"/>
          <p:cNvSpPr/>
          <p:nvPr/>
        </p:nvSpPr>
        <p:spPr>
          <a:xfrm>
            <a:off x="1678298" y="585383"/>
            <a:ext cx="67310" cy="46355"/>
          </a:xfrm>
          <a:custGeom>
            <a:avLst/>
            <a:gdLst/>
            <a:ahLst/>
            <a:cxnLst/>
            <a:rect l="l" t="t" r="r" b="b"/>
            <a:pathLst>
              <a:path w="67310" h="46354">
                <a:moveTo>
                  <a:pt x="67013" y="44347"/>
                </a:moveTo>
                <a:lnTo>
                  <a:pt x="0" y="0"/>
                </a:lnTo>
                <a:lnTo>
                  <a:pt x="2956" y="46318"/>
                </a:lnTo>
                <a:lnTo>
                  <a:pt x="67013" y="44347"/>
                </a:lnTo>
                <a:close/>
              </a:path>
            </a:pathLst>
          </a:custGeom>
          <a:ln w="3175">
            <a:solidFill>
              <a:srgbClr val="686868"/>
            </a:solidFill>
          </a:ln>
        </p:spPr>
        <p:txBody>
          <a:bodyPr wrap="square" lIns="0" tIns="0" rIns="0" bIns="0" rtlCol="0"/>
          <a:lstStyle/>
          <a:p>
            <a:endParaRPr dirty="0"/>
          </a:p>
        </p:txBody>
      </p:sp>
      <p:sp>
        <p:nvSpPr>
          <p:cNvPr id="19" name="bk object 19"/>
          <p:cNvSpPr/>
          <p:nvPr/>
        </p:nvSpPr>
        <p:spPr>
          <a:xfrm>
            <a:off x="1610299" y="585383"/>
            <a:ext cx="71120" cy="46355"/>
          </a:xfrm>
          <a:custGeom>
            <a:avLst/>
            <a:gdLst/>
            <a:ahLst/>
            <a:cxnLst/>
            <a:rect l="l" t="t" r="r" b="b"/>
            <a:pathLst>
              <a:path w="71119" h="46354">
                <a:moveTo>
                  <a:pt x="67999" y="0"/>
                </a:moveTo>
                <a:lnTo>
                  <a:pt x="70955" y="46318"/>
                </a:lnTo>
                <a:lnTo>
                  <a:pt x="0" y="5912"/>
                </a:lnTo>
                <a:lnTo>
                  <a:pt x="67999" y="0"/>
                </a:lnTo>
                <a:close/>
              </a:path>
            </a:pathLst>
          </a:custGeom>
          <a:ln w="3175">
            <a:solidFill>
              <a:srgbClr val="686868"/>
            </a:solidFill>
          </a:ln>
        </p:spPr>
        <p:txBody>
          <a:bodyPr wrap="square" lIns="0" tIns="0" rIns="0" bIns="0" rtlCol="0"/>
          <a:lstStyle/>
          <a:p>
            <a:endParaRPr dirty="0"/>
          </a:p>
        </p:txBody>
      </p:sp>
      <p:sp>
        <p:nvSpPr>
          <p:cNvPr id="20" name="bk object 20"/>
          <p:cNvSpPr/>
          <p:nvPr/>
        </p:nvSpPr>
        <p:spPr>
          <a:xfrm>
            <a:off x="1610299" y="591296"/>
            <a:ext cx="71120" cy="45720"/>
          </a:xfrm>
          <a:custGeom>
            <a:avLst/>
            <a:gdLst/>
            <a:ahLst/>
            <a:cxnLst/>
            <a:rect l="l" t="t" r="r" b="b"/>
            <a:pathLst>
              <a:path w="71119" h="45720">
                <a:moveTo>
                  <a:pt x="70955" y="40405"/>
                </a:moveTo>
                <a:lnTo>
                  <a:pt x="0" y="0"/>
                </a:lnTo>
                <a:lnTo>
                  <a:pt x="5912" y="45332"/>
                </a:lnTo>
                <a:lnTo>
                  <a:pt x="70955" y="40405"/>
                </a:lnTo>
                <a:close/>
              </a:path>
            </a:pathLst>
          </a:custGeom>
          <a:ln w="3175">
            <a:solidFill>
              <a:srgbClr val="686868"/>
            </a:solidFill>
          </a:ln>
        </p:spPr>
        <p:txBody>
          <a:bodyPr wrap="square" lIns="0" tIns="0" rIns="0" bIns="0" rtlCol="0"/>
          <a:lstStyle/>
          <a:p>
            <a:endParaRPr dirty="0"/>
          </a:p>
        </p:txBody>
      </p:sp>
      <p:sp>
        <p:nvSpPr>
          <p:cNvPr id="21" name="bk object 21"/>
          <p:cNvSpPr/>
          <p:nvPr/>
        </p:nvSpPr>
        <p:spPr>
          <a:xfrm>
            <a:off x="1543285" y="591296"/>
            <a:ext cx="73025" cy="45720"/>
          </a:xfrm>
          <a:custGeom>
            <a:avLst/>
            <a:gdLst/>
            <a:ahLst/>
            <a:cxnLst/>
            <a:rect l="l" t="t" r="r" b="b"/>
            <a:pathLst>
              <a:path w="73025" h="45720">
                <a:moveTo>
                  <a:pt x="67013" y="0"/>
                </a:moveTo>
                <a:lnTo>
                  <a:pt x="72926" y="45332"/>
                </a:lnTo>
                <a:lnTo>
                  <a:pt x="0" y="9854"/>
                </a:lnTo>
                <a:lnTo>
                  <a:pt x="67013" y="0"/>
                </a:lnTo>
                <a:close/>
              </a:path>
            </a:pathLst>
          </a:custGeom>
          <a:ln w="3175">
            <a:solidFill>
              <a:srgbClr val="686868"/>
            </a:solidFill>
          </a:ln>
        </p:spPr>
        <p:txBody>
          <a:bodyPr wrap="square" lIns="0" tIns="0" rIns="0" bIns="0" rtlCol="0"/>
          <a:lstStyle/>
          <a:p>
            <a:endParaRPr dirty="0"/>
          </a:p>
        </p:txBody>
      </p:sp>
      <p:sp>
        <p:nvSpPr>
          <p:cNvPr id="22" name="bk object 22"/>
          <p:cNvSpPr/>
          <p:nvPr/>
        </p:nvSpPr>
        <p:spPr>
          <a:xfrm>
            <a:off x="1543285" y="601151"/>
            <a:ext cx="73025" cy="45720"/>
          </a:xfrm>
          <a:custGeom>
            <a:avLst/>
            <a:gdLst/>
            <a:ahLst/>
            <a:cxnLst/>
            <a:rect l="l" t="t" r="r" b="b"/>
            <a:pathLst>
              <a:path w="73025" h="45720">
                <a:moveTo>
                  <a:pt x="72926" y="35477"/>
                </a:moveTo>
                <a:lnTo>
                  <a:pt x="0" y="0"/>
                </a:lnTo>
                <a:lnTo>
                  <a:pt x="8869" y="45332"/>
                </a:lnTo>
                <a:lnTo>
                  <a:pt x="72926" y="35477"/>
                </a:lnTo>
                <a:close/>
              </a:path>
            </a:pathLst>
          </a:custGeom>
          <a:ln w="3175">
            <a:solidFill>
              <a:srgbClr val="686868"/>
            </a:solidFill>
          </a:ln>
        </p:spPr>
        <p:txBody>
          <a:bodyPr wrap="square" lIns="0" tIns="0" rIns="0" bIns="0" rtlCol="0"/>
          <a:lstStyle/>
          <a:p>
            <a:endParaRPr dirty="0"/>
          </a:p>
        </p:txBody>
      </p:sp>
      <p:sp>
        <p:nvSpPr>
          <p:cNvPr id="23" name="bk object 23"/>
          <p:cNvSpPr/>
          <p:nvPr/>
        </p:nvSpPr>
        <p:spPr>
          <a:xfrm>
            <a:off x="1477257" y="601151"/>
            <a:ext cx="74930" cy="45720"/>
          </a:xfrm>
          <a:custGeom>
            <a:avLst/>
            <a:gdLst/>
            <a:ahLst/>
            <a:cxnLst/>
            <a:rect l="l" t="t" r="r" b="b"/>
            <a:pathLst>
              <a:path w="74930" h="45720">
                <a:moveTo>
                  <a:pt x="66028" y="0"/>
                </a:moveTo>
                <a:lnTo>
                  <a:pt x="74897" y="45332"/>
                </a:lnTo>
                <a:lnTo>
                  <a:pt x="0" y="12811"/>
                </a:lnTo>
                <a:lnTo>
                  <a:pt x="66028" y="0"/>
                </a:lnTo>
                <a:close/>
              </a:path>
            </a:pathLst>
          </a:custGeom>
          <a:ln w="3175">
            <a:solidFill>
              <a:srgbClr val="686868"/>
            </a:solidFill>
          </a:ln>
        </p:spPr>
        <p:txBody>
          <a:bodyPr wrap="square" lIns="0" tIns="0" rIns="0" bIns="0" rtlCol="0"/>
          <a:lstStyle/>
          <a:p>
            <a:endParaRPr dirty="0"/>
          </a:p>
        </p:txBody>
      </p:sp>
      <p:sp>
        <p:nvSpPr>
          <p:cNvPr id="24" name="bk object 24"/>
          <p:cNvSpPr/>
          <p:nvPr/>
        </p:nvSpPr>
        <p:spPr>
          <a:xfrm>
            <a:off x="1477257" y="613962"/>
            <a:ext cx="74930" cy="45720"/>
          </a:xfrm>
          <a:custGeom>
            <a:avLst/>
            <a:gdLst/>
            <a:ahLst/>
            <a:cxnLst/>
            <a:rect l="l" t="t" r="r" b="b"/>
            <a:pathLst>
              <a:path w="74930" h="45720">
                <a:moveTo>
                  <a:pt x="74897" y="32521"/>
                </a:moveTo>
                <a:lnTo>
                  <a:pt x="0" y="0"/>
                </a:lnTo>
                <a:lnTo>
                  <a:pt x="10840" y="45332"/>
                </a:lnTo>
                <a:lnTo>
                  <a:pt x="74897" y="32521"/>
                </a:lnTo>
                <a:close/>
              </a:path>
            </a:pathLst>
          </a:custGeom>
          <a:ln w="3175">
            <a:solidFill>
              <a:srgbClr val="686868"/>
            </a:solidFill>
          </a:ln>
        </p:spPr>
        <p:txBody>
          <a:bodyPr wrap="square" lIns="0" tIns="0" rIns="0" bIns="0" rtlCol="0"/>
          <a:lstStyle/>
          <a:p>
            <a:endParaRPr dirty="0"/>
          </a:p>
        </p:txBody>
      </p:sp>
      <p:sp>
        <p:nvSpPr>
          <p:cNvPr id="25" name="bk object 25"/>
          <p:cNvSpPr/>
          <p:nvPr/>
        </p:nvSpPr>
        <p:spPr>
          <a:xfrm>
            <a:off x="1412214" y="613962"/>
            <a:ext cx="76200" cy="45720"/>
          </a:xfrm>
          <a:custGeom>
            <a:avLst/>
            <a:gdLst/>
            <a:ahLst/>
            <a:cxnLst/>
            <a:rect l="l" t="t" r="r" b="b"/>
            <a:pathLst>
              <a:path w="76200" h="45720">
                <a:moveTo>
                  <a:pt x="65042" y="0"/>
                </a:moveTo>
                <a:lnTo>
                  <a:pt x="75883" y="45332"/>
                </a:lnTo>
                <a:lnTo>
                  <a:pt x="0" y="17738"/>
                </a:lnTo>
                <a:lnTo>
                  <a:pt x="65042" y="0"/>
                </a:lnTo>
                <a:close/>
              </a:path>
            </a:pathLst>
          </a:custGeom>
          <a:ln w="3175">
            <a:solidFill>
              <a:srgbClr val="686868"/>
            </a:solidFill>
          </a:ln>
        </p:spPr>
        <p:txBody>
          <a:bodyPr wrap="square" lIns="0" tIns="0" rIns="0" bIns="0" rtlCol="0"/>
          <a:lstStyle/>
          <a:p>
            <a:endParaRPr dirty="0"/>
          </a:p>
        </p:txBody>
      </p:sp>
      <p:sp>
        <p:nvSpPr>
          <p:cNvPr id="26" name="bk object 26"/>
          <p:cNvSpPr/>
          <p:nvPr/>
        </p:nvSpPr>
        <p:spPr>
          <a:xfrm>
            <a:off x="1412214" y="631701"/>
            <a:ext cx="76200" cy="44450"/>
          </a:xfrm>
          <a:custGeom>
            <a:avLst/>
            <a:gdLst/>
            <a:ahLst/>
            <a:cxnLst/>
            <a:rect l="l" t="t" r="r" b="b"/>
            <a:pathLst>
              <a:path w="76200" h="44450">
                <a:moveTo>
                  <a:pt x="75883" y="27593"/>
                </a:moveTo>
                <a:lnTo>
                  <a:pt x="0" y="0"/>
                </a:lnTo>
                <a:lnTo>
                  <a:pt x="12811" y="44347"/>
                </a:lnTo>
                <a:lnTo>
                  <a:pt x="75883" y="27593"/>
                </a:lnTo>
                <a:close/>
              </a:path>
            </a:pathLst>
          </a:custGeom>
          <a:ln w="3175">
            <a:solidFill>
              <a:srgbClr val="686868"/>
            </a:solidFill>
          </a:ln>
        </p:spPr>
        <p:txBody>
          <a:bodyPr wrap="square" lIns="0" tIns="0" rIns="0" bIns="0" rtlCol="0"/>
          <a:lstStyle/>
          <a:p>
            <a:endParaRPr dirty="0"/>
          </a:p>
        </p:txBody>
      </p:sp>
      <p:sp>
        <p:nvSpPr>
          <p:cNvPr id="27" name="bk object 27"/>
          <p:cNvSpPr/>
          <p:nvPr/>
        </p:nvSpPr>
        <p:spPr>
          <a:xfrm>
            <a:off x="1348157" y="631701"/>
            <a:ext cx="77470" cy="44450"/>
          </a:xfrm>
          <a:custGeom>
            <a:avLst/>
            <a:gdLst/>
            <a:ahLst/>
            <a:cxnLst/>
            <a:rect l="l" t="t" r="r" b="b"/>
            <a:pathLst>
              <a:path w="77469" h="44450">
                <a:moveTo>
                  <a:pt x="64057" y="0"/>
                </a:moveTo>
                <a:lnTo>
                  <a:pt x="76868" y="44347"/>
                </a:lnTo>
                <a:lnTo>
                  <a:pt x="0" y="21680"/>
                </a:lnTo>
                <a:lnTo>
                  <a:pt x="64057" y="0"/>
                </a:lnTo>
                <a:close/>
              </a:path>
            </a:pathLst>
          </a:custGeom>
          <a:ln w="3175">
            <a:solidFill>
              <a:srgbClr val="686868"/>
            </a:solidFill>
          </a:ln>
        </p:spPr>
        <p:txBody>
          <a:bodyPr wrap="square" lIns="0" tIns="0" rIns="0" bIns="0" rtlCol="0"/>
          <a:lstStyle/>
          <a:p>
            <a:endParaRPr dirty="0"/>
          </a:p>
        </p:txBody>
      </p:sp>
      <p:sp>
        <p:nvSpPr>
          <p:cNvPr id="28" name="bk object 28"/>
          <p:cNvSpPr/>
          <p:nvPr/>
        </p:nvSpPr>
        <p:spPr>
          <a:xfrm>
            <a:off x="1348157" y="653382"/>
            <a:ext cx="77470" cy="43815"/>
          </a:xfrm>
          <a:custGeom>
            <a:avLst/>
            <a:gdLst/>
            <a:ahLst/>
            <a:cxnLst/>
            <a:rect l="l" t="t" r="r" b="b"/>
            <a:pathLst>
              <a:path w="77469" h="43815">
                <a:moveTo>
                  <a:pt x="76868" y="22666"/>
                </a:moveTo>
                <a:lnTo>
                  <a:pt x="0" y="0"/>
                </a:lnTo>
                <a:lnTo>
                  <a:pt x="15767" y="43361"/>
                </a:lnTo>
                <a:lnTo>
                  <a:pt x="76868" y="22666"/>
                </a:lnTo>
                <a:close/>
              </a:path>
            </a:pathLst>
          </a:custGeom>
          <a:ln w="3175">
            <a:solidFill>
              <a:srgbClr val="686868"/>
            </a:solidFill>
          </a:ln>
        </p:spPr>
        <p:txBody>
          <a:bodyPr wrap="square" lIns="0" tIns="0" rIns="0" bIns="0" rtlCol="0"/>
          <a:lstStyle/>
          <a:p>
            <a:endParaRPr dirty="0"/>
          </a:p>
        </p:txBody>
      </p:sp>
      <p:sp>
        <p:nvSpPr>
          <p:cNvPr id="29" name="bk object 29"/>
          <p:cNvSpPr/>
          <p:nvPr/>
        </p:nvSpPr>
        <p:spPr>
          <a:xfrm>
            <a:off x="1285085" y="653382"/>
            <a:ext cx="79375" cy="43815"/>
          </a:xfrm>
          <a:custGeom>
            <a:avLst/>
            <a:gdLst/>
            <a:ahLst/>
            <a:cxnLst/>
            <a:rect l="l" t="t" r="r" b="b"/>
            <a:pathLst>
              <a:path w="79375" h="43815">
                <a:moveTo>
                  <a:pt x="63071" y="0"/>
                </a:moveTo>
                <a:lnTo>
                  <a:pt x="78839" y="43361"/>
                </a:lnTo>
                <a:lnTo>
                  <a:pt x="0" y="24637"/>
                </a:lnTo>
                <a:lnTo>
                  <a:pt x="63071" y="0"/>
                </a:lnTo>
                <a:close/>
              </a:path>
            </a:pathLst>
          </a:custGeom>
          <a:ln w="3175">
            <a:solidFill>
              <a:srgbClr val="686868"/>
            </a:solidFill>
          </a:ln>
        </p:spPr>
        <p:txBody>
          <a:bodyPr wrap="square" lIns="0" tIns="0" rIns="0" bIns="0" rtlCol="0"/>
          <a:lstStyle/>
          <a:p>
            <a:endParaRPr dirty="0"/>
          </a:p>
        </p:txBody>
      </p:sp>
      <p:sp>
        <p:nvSpPr>
          <p:cNvPr id="30" name="bk object 30"/>
          <p:cNvSpPr/>
          <p:nvPr/>
        </p:nvSpPr>
        <p:spPr>
          <a:xfrm>
            <a:off x="1285085" y="678020"/>
            <a:ext cx="79375" cy="43815"/>
          </a:xfrm>
          <a:custGeom>
            <a:avLst/>
            <a:gdLst/>
            <a:ahLst/>
            <a:cxnLst/>
            <a:rect l="l" t="t" r="r" b="b"/>
            <a:pathLst>
              <a:path w="79375" h="43815">
                <a:moveTo>
                  <a:pt x="78839" y="18724"/>
                </a:moveTo>
                <a:lnTo>
                  <a:pt x="0" y="0"/>
                </a:lnTo>
                <a:lnTo>
                  <a:pt x="17738" y="43361"/>
                </a:lnTo>
                <a:lnTo>
                  <a:pt x="78839" y="18724"/>
                </a:lnTo>
                <a:close/>
              </a:path>
            </a:pathLst>
          </a:custGeom>
          <a:ln w="3175">
            <a:solidFill>
              <a:srgbClr val="686868"/>
            </a:solidFill>
          </a:ln>
        </p:spPr>
        <p:txBody>
          <a:bodyPr wrap="square" lIns="0" tIns="0" rIns="0" bIns="0" rtlCol="0"/>
          <a:lstStyle/>
          <a:p>
            <a:endParaRPr dirty="0"/>
          </a:p>
        </p:txBody>
      </p:sp>
      <p:sp>
        <p:nvSpPr>
          <p:cNvPr id="31" name="bk object 31"/>
          <p:cNvSpPr/>
          <p:nvPr/>
        </p:nvSpPr>
        <p:spPr>
          <a:xfrm>
            <a:off x="1222999" y="678020"/>
            <a:ext cx="80010" cy="43815"/>
          </a:xfrm>
          <a:custGeom>
            <a:avLst/>
            <a:gdLst/>
            <a:ahLst/>
            <a:cxnLst/>
            <a:rect l="l" t="t" r="r" b="b"/>
            <a:pathLst>
              <a:path w="80009" h="43815">
                <a:moveTo>
                  <a:pt x="62086" y="0"/>
                </a:moveTo>
                <a:lnTo>
                  <a:pt x="79825" y="43361"/>
                </a:lnTo>
                <a:lnTo>
                  <a:pt x="0" y="28579"/>
                </a:lnTo>
                <a:lnTo>
                  <a:pt x="62086" y="0"/>
                </a:lnTo>
                <a:close/>
              </a:path>
            </a:pathLst>
          </a:custGeom>
          <a:ln w="3175">
            <a:solidFill>
              <a:srgbClr val="686868"/>
            </a:solidFill>
          </a:ln>
        </p:spPr>
        <p:txBody>
          <a:bodyPr wrap="square" lIns="0" tIns="0" rIns="0" bIns="0" rtlCol="0"/>
          <a:lstStyle/>
          <a:p>
            <a:endParaRPr dirty="0"/>
          </a:p>
        </p:txBody>
      </p:sp>
      <p:sp>
        <p:nvSpPr>
          <p:cNvPr id="32" name="bk object 32"/>
          <p:cNvSpPr/>
          <p:nvPr/>
        </p:nvSpPr>
        <p:spPr>
          <a:xfrm>
            <a:off x="1222999" y="706599"/>
            <a:ext cx="80010" cy="41910"/>
          </a:xfrm>
          <a:custGeom>
            <a:avLst/>
            <a:gdLst/>
            <a:ahLst/>
            <a:cxnLst/>
            <a:rect l="l" t="t" r="r" b="b"/>
            <a:pathLst>
              <a:path w="80009" h="41909">
                <a:moveTo>
                  <a:pt x="79825" y="14782"/>
                </a:moveTo>
                <a:lnTo>
                  <a:pt x="0" y="0"/>
                </a:lnTo>
                <a:lnTo>
                  <a:pt x="21680" y="41390"/>
                </a:lnTo>
                <a:lnTo>
                  <a:pt x="79825" y="14782"/>
                </a:lnTo>
                <a:close/>
              </a:path>
            </a:pathLst>
          </a:custGeom>
          <a:ln w="3175">
            <a:solidFill>
              <a:srgbClr val="686868"/>
            </a:solidFill>
          </a:ln>
        </p:spPr>
        <p:txBody>
          <a:bodyPr wrap="square" lIns="0" tIns="0" rIns="0" bIns="0" rtlCol="0"/>
          <a:lstStyle/>
          <a:p>
            <a:endParaRPr dirty="0"/>
          </a:p>
        </p:txBody>
      </p:sp>
      <p:sp>
        <p:nvSpPr>
          <p:cNvPr id="33" name="bk object 33"/>
          <p:cNvSpPr/>
          <p:nvPr/>
        </p:nvSpPr>
        <p:spPr>
          <a:xfrm>
            <a:off x="1163869" y="706599"/>
            <a:ext cx="81280" cy="41910"/>
          </a:xfrm>
          <a:custGeom>
            <a:avLst/>
            <a:gdLst/>
            <a:ahLst/>
            <a:cxnLst/>
            <a:rect l="l" t="t" r="r" b="b"/>
            <a:pathLst>
              <a:path w="81280" h="41909">
                <a:moveTo>
                  <a:pt x="59129" y="0"/>
                </a:moveTo>
                <a:lnTo>
                  <a:pt x="80810" y="41390"/>
                </a:lnTo>
                <a:lnTo>
                  <a:pt x="0" y="32521"/>
                </a:lnTo>
                <a:lnTo>
                  <a:pt x="59129" y="0"/>
                </a:lnTo>
                <a:close/>
              </a:path>
            </a:pathLst>
          </a:custGeom>
          <a:ln w="3175">
            <a:solidFill>
              <a:srgbClr val="686868"/>
            </a:solidFill>
          </a:ln>
        </p:spPr>
        <p:txBody>
          <a:bodyPr wrap="square" lIns="0" tIns="0" rIns="0" bIns="0" rtlCol="0"/>
          <a:lstStyle/>
          <a:p>
            <a:endParaRPr dirty="0"/>
          </a:p>
        </p:txBody>
      </p:sp>
      <p:sp>
        <p:nvSpPr>
          <p:cNvPr id="34" name="bk object 34"/>
          <p:cNvSpPr/>
          <p:nvPr/>
        </p:nvSpPr>
        <p:spPr>
          <a:xfrm>
            <a:off x="1163869" y="739120"/>
            <a:ext cx="81280" cy="40640"/>
          </a:xfrm>
          <a:custGeom>
            <a:avLst/>
            <a:gdLst/>
            <a:ahLst/>
            <a:cxnLst/>
            <a:rect l="l" t="t" r="r" b="b"/>
            <a:pathLst>
              <a:path w="81280" h="40640">
                <a:moveTo>
                  <a:pt x="80810" y="8869"/>
                </a:moveTo>
                <a:lnTo>
                  <a:pt x="0" y="0"/>
                </a:lnTo>
                <a:lnTo>
                  <a:pt x="23651" y="40405"/>
                </a:lnTo>
                <a:lnTo>
                  <a:pt x="80810" y="8869"/>
                </a:lnTo>
                <a:close/>
              </a:path>
            </a:pathLst>
          </a:custGeom>
          <a:ln w="3175">
            <a:solidFill>
              <a:srgbClr val="686868"/>
            </a:solidFill>
          </a:ln>
        </p:spPr>
        <p:txBody>
          <a:bodyPr wrap="square" lIns="0" tIns="0" rIns="0" bIns="0" rtlCol="0"/>
          <a:lstStyle/>
          <a:p>
            <a:endParaRPr dirty="0"/>
          </a:p>
        </p:txBody>
      </p:sp>
      <p:sp>
        <p:nvSpPr>
          <p:cNvPr id="35" name="bk object 35"/>
          <p:cNvSpPr/>
          <p:nvPr/>
        </p:nvSpPr>
        <p:spPr>
          <a:xfrm>
            <a:off x="1105725" y="739120"/>
            <a:ext cx="81915" cy="40640"/>
          </a:xfrm>
          <a:custGeom>
            <a:avLst/>
            <a:gdLst/>
            <a:ahLst/>
            <a:cxnLst/>
            <a:rect l="l" t="t" r="r" b="b"/>
            <a:pathLst>
              <a:path w="81915" h="40640">
                <a:moveTo>
                  <a:pt x="58144" y="0"/>
                </a:moveTo>
                <a:lnTo>
                  <a:pt x="81796" y="40405"/>
                </a:lnTo>
                <a:lnTo>
                  <a:pt x="0" y="35477"/>
                </a:lnTo>
                <a:lnTo>
                  <a:pt x="58144" y="0"/>
                </a:lnTo>
                <a:close/>
              </a:path>
            </a:pathLst>
          </a:custGeom>
          <a:ln w="3175">
            <a:solidFill>
              <a:srgbClr val="686868"/>
            </a:solidFill>
          </a:ln>
        </p:spPr>
        <p:txBody>
          <a:bodyPr wrap="square" lIns="0" tIns="0" rIns="0" bIns="0" rtlCol="0"/>
          <a:lstStyle/>
          <a:p>
            <a:endParaRPr dirty="0"/>
          </a:p>
        </p:txBody>
      </p:sp>
      <p:sp>
        <p:nvSpPr>
          <p:cNvPr id="36" name="bk object 36"/>
          <p:cNvSpPr/>
          <p:nvPr/>
        </p:nvSpPr>
        <p:spPr>
          <a:xfrm>
            <a:off x="1105725" y="774598"/>
            <a:ext cx="81915" cy="38735"/>
          </a:xfrm>
          <a:custGeom>
            <a:avLst/>
            <a:gdLst/>
            <a:ahLst/>
            <a:cxnLst/>
            <a:rect l="l" t="t" r="r" b="b"/>
            <a:pathLst>
              <a:path w="81915" h="38734">
                <a:moveTo>
                  <a:pt x="81796" y="4927"/>
                </a:moveTo>
                <a:lnTo>
                  <a:pt x="0" y="0"/>
                </a:lnTo>
                <a:lnTo>
                  <a:pt x="25622" y="38434"/>
                </a:lnTo>
                <a:lnTo>
                  <a:pt x="81796" y="4927"/>
                </a:lnTo>
                <a:close/>
              </a:path>
            </a:pathLst>
          </a:custGeom>
          <a:ln w="3175">
            <a:solidFill>
              <a:srgbClr val="686868"/>
            </a:solidFill>
          </a:ln>
        </p:spPr>
        <p:txBody>
          <a:bodyPr wrap="square" lIns="0" tIns="0" rIns="0" bIns="0" rtlCol="0"/>
          <a:lstStyle/>
          <a:p>
            <a:endParaRPr dirty="0"/>
          </a:p>
        </p:txBody>
      </p:sp>
      <p:sp>
        <p:nvSpPr>
          <p:cNvPr id="37" name="bk object 37"/>
          <p:cNvSpPr/>
          <p:nvPr/>
        </p:nvSpPr>
        <p:spPr>
          <a:xfrm>
            <a:off x="1050537" y="774598"/>
            <a:ext cx="81280" cy="38735"/>
          </a:xfrm>
          <a:custGeom>
            <a:avLst/>
            <a:gdLst/>
            <a:ahLst/>
            <a:cxnLst/>
            <a:rect l="l" t="t" r="r" b="b"/>
            <a:pathLst>
              <a:path w="81280" h="38734">
                <a:moveTo>
                  <a:pt x="55187" y="0"/>
                </a:moveTo>
                <a:lnTo>
                  <a:pt x="80810" y="38434"/>
                </a:lnTo>
                <a:lnTo>
                  <a:pt x="0" y="38434"/>
                </a:lnTo>
                <a:lnTo>
                  <a:pt x="55187" y="0"/>
                </a:lnTo>
                <a:close/>
              </a:path>
            </a:pathLst>
          </a:custGeom>
          <a:ln w="3175">
            <a:solidFill>
              <a:srgbClr val="686868"/>
            </a:solidFill>
          </a:ln>
        </p:spPr>
        <p:txBody>
          <a:bodyPr wrap="square" lIns="0" tIns="0" rIns="0" bIns="0" rtlCol="0"/>
          <a:lstStyle/>
          <a:p>
            <a:endParaRPr dirty="0"/>
          </a:p>
        </p:txBody>
      </p:sp>
      <p:sp>
        <p:nvSpPr>
          <p:cNvPr id="38" name="bk object 38"/>
          <p:cNvSpPr/>
          <p:nvPr/>
        </p:nvSpPr>
        <p:spPr>
          <a:xfrm>
            <a:off x="1050537" y="813032"/>
            <a:ext cx="81280" cy="37465"/>
          </a:xfrm>
          <a:custGeom>
            <a:avLst/>
            <a:gdLst/>
            <a:ahLst/>
            <a:cxnLst/>
            <a:rect l="l" t="t" r="r" b="b"/>
            <a:pathLst>
              <a:path w="81280" h="37465">
                <a:moveTo>
                  <a:pt x="80810" y="0"/>
                </a:moveTo>
                <a:lnTo>
                  <a:pt x="0" y="0"/>
                </a:lnTo>
                <a:lnTo>
                  <a:pt x="27593" y="37448"/>
                </a:lnTo>
                <a:lnTo>
                  <a:pt x="80810" y="0"/>
                </a:lnTo>
                <a:close/>
              </a:path>
            </a:pathLst>
          </a:custGeom>
          <a:ln w="3175">
            <a:solidFill>
              <a:srgbClr val="686868"/>
            </a:solidFill>
          </a:ln>
        </p:spPr>
        <p:txBody>
          <a:bodyPr wrap="square" lIns="0" tIns="0" rIns="0" bIns="0" rtlCol="0"/>
          <a:lstStyle/>
          <a:p>
            <a:endParaRPr dirty="0"/>
          </a:p>
        </p:txBody>
      </p:sp>
      <p:sp>
        <p:nvSpPr>
          <p:cNvPr id="39" name="bk object 39"/>
          <p:cNvSpPr/>
          <p:nvPr/>
        </p:nvSpPr>
        <p:spPr>
          <a:xfrm>
            <a:off x="997321" y="813032"/>
            <a:ext cx="81280" cy="42545"/>
          </a:xfrm>
          <a:custGeom>
            <a:avLst/>
            <a:gdLst/>
            <a:ahLst/>
            <a:cxnLst/>
            <a:rect l="l" t="t" r="r" b="b"/>
            <a:pathLst>
              <a:path w="81280" h="42544">
                <a:moveTo>
                  <a:pt x="53216" y="0"/>
                </a:moveTo>
                <a:lnTo>
                  <a:pt x="80810" y="37448"/>
                </a:lnTo>
                <a:lnTo>
                  <a:pt x="0" y="42376"/>
                </a:lnTo>
                <a:lnTo>
                  <a:pt x="53216" y="0"/>
                </a:lnTo>
                <a:close/>
              </a:path>
            </a:pathLst>
          </a:custGeom>
          <a:ln w="3175">
            <a:solidFill>
              <a:srgbClr val="686868"/>
            </a:solidFill>
          </a:ln>
        </p:spPr>
        <p:txBody>
          <a:bodyPr wrap="square" lIns="0" tIns="0" rIns="0" bIns="0" rtlCol="0"/>
          <a:lstStyle/>
          <a:p>
            <a:endParaRPr dirty="0"/>
          </a:p>
        </p:txBody>
      </p:sp>
      <p:sp>
        <p:nvSpPr>
          <p:cNvPr id="40" name="bk object 40"/>
          <p:cNvSpPr/>
          <p:nvPr/>
        </p:nvSpPr>
        <p:spPr>
          <a:xfrm>
            <a:off x="997321" y="850481"/>
            <a:ext cx="81280" cy="40640"/>
          </a:xfrm>
          <a:custGeom>
            <a:avLst/>
            <a:gdLst/>
            <a:ahLst/>
            <a:cxnLst/>
            <a:rect l="l" t="t" r="r" b="b"/>
            <a:pathLst>
              <a:path w="81280" h="40640">
                <a:moveTo>
                  <a:pt x="80810" y="0"/>
                </a:moveTo>
                <a:lnTo>
                  <a:pt x="0" y="4927"/>
                </a:lnTo>
                <a:lnTo>
                  <a:pt x="30550" y="40405"/>
                </a:lnTo>
                <a:lnTo>
                  <a:pt x="80810" y="0"/>
                </a:lnTo>
                <a:close/>
              </a:path>
            </a:pathLst>
          </a:custGeom>
          <a:ln w="3175">
            <a:solidFill>
              <a:srgbClr val="686868"/>
            </a:solidFill>
          </a:ln>
        </p:spPr>
        <p:txBody>
          <a:bodyPr wrap="square" lIns="0" tIns="0" rIns="0" bIns="0" rtlCol="0"/>
          <a:lstStyle/>
          <a:p>
            <a:endParaRPr dirty="0"/>
          </a:p>
        </p:txBody>
      </p:sp>
      <p:sp>
        <p:nvSpPr>
          <p:cNvPr id="41" name="bk object 41"/>
          <p:cNvSpPr/>
          <p:nvPr/>
        </p:nvSpPr>
        <p:spPr>
          <a:xfrm>
            <a:off x="947060" y="855409"/>
            <a:ext cx="81280" cy="45720"/>
          </a:xfrm>
          <a:custGeom>
            <a:avLst/>
            <a:gdLst/>
            <a:ahLst/>
            <a:cxnLst/>
            <a:rect l="l" t="t" r="r" b="b"/>
            <a:pathLst>
              <a:path w="81280" h="45719">
                <a:moveTo>
                  <a:pt x="50260" y="0"/>
                </a:moveTo>
                <a:lnTo>
                  <a:pt x="80810" y="35477"/>
                </a:lnTo>
                <a:lnTo>
                  <a:pt x="0" y="45332"/>
                </a:lnTo>
                <a:lnTo>
                  <a:pt x="50260" y="0"/>
                </a:lnTo>
                <a:close/>
              </a:path>
            </a:pathLst>
          </a:custGeom>
          <a:ln w="3175">
            <a:solidFill>
              <a:srgbClr val="686868"/>
            </a:solidFill>
          </a:ln>
        </p:spPr>
        <p:txBody>
          <a:bodyPr wrap="square" lIns="0" tIns="0" rIns="0" bIns="0" rtlCol="0"/>
          <a:lstStyle/>
          <a:p>
            <a:endParaRPr dirty="0"/>
          </a:p>
        </p:txBody>
      </p:sp>
      <p:sp>
        <p:nvSpPr>
          <p:cNvPr id="42" name="bk object 42"/>
          <p:cNvSpPr/>
          <p:nvPr/>
        </p:nvSpPr>
        <p:spPr>
          <a:xfrm>
            <a:off x="947060" y="890886"/>
            <a:ext cx="81280" cy="43815"/>
          </a:xfrm>
          <a:custGeom>
            <a:avLst/>
            <a:gdLst/>
            <a:ahLst/>
            <a:cxnLst/>
            <a:rect l="l" t="t" r="r" b="b"/>
            <a:pathLst>
              <a:path w="81280" h="43815">
                <a:moveTo>
                  <a:pt x="80810" y="0"/>
                </a:moveTo>
                <a:lnTo>
                  <a:pt x="0" y="9854"/>
                </a:lnTo>
                <a:lnTo>
                  <a:pt x="31535" y="43361"/>
                </a:lnTo>
                <a:lnTo>
                  <a:pt x="80810" y="0"/>
                </a:lnTo>
                <a:close/>
              </a:path>
            </a:pathLst>
          </a:custGeom>
          <a:ln w="3175">
            <a:solidFill>
              <a:srgbClr val="686868"/>
            </a:solidFill>
          </a:ln>
        </p:spPr>
        <p:txBody>
          <a:bodyPr wrap="square" lIns="0" tIns="0" rIns="0" bIns="0" rtlCol="0"/>
          <a:lstStyle/>
          <a:p>
            <a:endParaRPr dirty="0"/>
          </a:p>
        </p:txBody>
      </p:sp>
      <p:sp>
        <p:nvSpPr>
          <p:cNvPr id="43" name="bk object 43"/>
          <p:cNvSpPr/>
          <p:nvPr/>
        </p:nvSpPr>
        <p:spPr>
          <a:xfrm>
            <a:off x="898771" y="900741"/>
            <a:ext cx="80010" cy="47625"/>
          </a:xfrm>
          <a:custGeom>
            <a:avLst/>
            <a:gdLst/>
            <a:ahLst/>
            <a:cxnLst/>
            <a:rect l="l" t="t" r="r" b="b"/>
            <a:pathLst>
              <a:path w="80009" h="47625">
                <a:moveTo>
                  <a:pt x="48289" y="0"/>
                </a:moveTo>
                <a:lnTo>
                  <a:pt x="79825" y="33506"/>
                </a:lnTo>
                <a:lnTo>
                  <a:pt x="0" y="47303"/>
                </a:lnTo>
                <a:lnTo>
                  <a:pt x="48289" y="0"/>
                </a:lnTo>
                <a:close/>
              </a:path>
            </a:pathLst>
          </a:custGeom>
          <a:ln w="3175">
            <a:solidFill>
              <a:srgbClr val="686868"/>
            </a:solidFill>
          </a:ln>
        </p:spPr>
        <p:txBody>
          <a:bodyPr wrap="square" lIns="0" tIns="0" rIns="0" bIns="0" rtlCol="0"/>
          <a:lstStyle/>
          <a:p>
            <a:endParaRPr dirty="0"/>
          </a:p>
        </p:txBody>
      </p:sp>
      <p:sp>
        <p:nvSpPr>
          <p:cNvPr id="44" name="bk object 44"/>
          <p:cNvSpPr/>
          <p:nvPr/>
        </p:nvSpPr>
        <p:spPr>
          <a:xfrm>
            <a:off x="898771" y="934248"/>
            <a:ext cx="80010" cy="46355"/>
          </a:xfrm>
          <a:custGeom>
            <a:avLst/>
            <a:gdLst/>
            <a:ahLst/>
            <a:cxnLst/>
            <a:rect l="l" t="t" r="r" b="b"/>
            <a:pathLst>
              <a:path w="80009" h="46355">
                <a:moveTo>
                  <a:pt x="79825" y="0"/>
                </a:moveTo>
                <a:lnTo>
                  <a:pt x="0" y="13796"/>
                </a:lnTo>
                <a:lnTo>
                  <a:pt x="34492" y="46318"/>
                </a:lnTo>
                <a:lnTo>
                  <a:pt x="79825" y="0"/>
                </a:lnTo>
                <a:close/>
              </a:path>
            </a:pathLst>
          </a:custGeom>
          <a:ln w="3175">
            <a:solidFill>
              <a:srgbClr val="686868"/>
            </a:solidFill>
          </a:ln>
        </p:spPr>
        <p:txBody>
          <a:bodyPr wrap="square" lIns="0" tIns="0" rIns="0" bIns="0" rtlCol="0"/>
          <a:lstStyle/>
          <a:p>
            <a:endParaRPr dirty="0"/>
          </a:p>
        </p:txBody>
      </p:sp>
      <p:sp>
        <p:nvSpPr>
          <p:cNvPr id="45" name="bk object 45"/>
          <p:cNvSpPr/>
          <p:nvPr/>
        </p:nvSpPr>
        <p:spPr>
          <a:xfrm>
            <a:off x="854424" y="948045"/>
            <a:ext cx="79375" cy="50800"/>
          </a:xfrm>
          <a:custGeom>
            <a:avLst/>
            <a:gdLst/>
            <a:ahLst/>
            <a:cxnLst/>
            <a:rect l="l" t="t" r="r" b="b"/>
            <a:pathLst>
              <a:path w="79375" h="50800">
                <a:moveTo>
                  <a:pt x="44347" y="0"/>
                </a:moveTo>
                <a:lnTo>
                  <a:pt x="78839" y="32521"/>
                </a:lnTo>
                <a:lnTo>
                  <a:pt x="0" y="50260"/>
                </a:lnTo>
                <a:lnTo>
                  <a:pt x="44347" y="0"/>
                </a:lnTo>
                <a:close/>
              </a:path>
            </a:pathLst>
          </a:custGeom>
          <a:ln w="3175">
            <a:solidFill>
              <a:srgbClr val="686868"/>
            </a:solidFill>
          </a:ln>
        </p:spPr>
        <p:txBody>
          <a:bodyPr wrap="square" lIns="0" tIns="0" rIns="0" bIns="0" rtlCol="0"/>
          <a:lstStyle/>
          <a:p>
            <a:endParaRPr dirty="0"/>
          </a:p>
        </p:txBody>
      </p:sp>
      <p:sp>
        <p:nvSpPr>
          <p:cNvPr id="46" name="bk object 46"/>
          <p:cNvSpPr/>
          <p:nvPr/>
        </p:nvSpPr>
        <p:spPr>
          <a:xfrm>
            <a:off x="854424" y="980567"/>
            <a:ext cx="79375" cy="48895"/>
          </a:xfrm>
          <a:custGeom>
            <a:avLst/>
            <a:gdLst/>
            <a:ahLst/>
            <a:cxnLst/>
            <a:rect l="l" t="t" r="r" b="b"/>
            <a:pathLst>
              <a:path w="79375" h="48894">
                <a:moveTo>
                  <a:pt x="78839" y="0"/>
                </a:moveTo>
                <a:lnTo>
                  <a:pt x="0" y="17738"/>
                </a:lnTo>
                <a:lnTo>
                  <a:pt x="35477" y="48289"/>
                </a:lnTo>
                <a:lnTo>
                  <a:pt x="78839" y="0"/>
                </a:lnTo>
                <a:close/>
              </a:path>
            </a:pathLst>
          </a:custGeom>
          <a:ln w="3175">
            <a:solidFill>
              <a:srgbClr val="686868"/>
            </a:solidFill>
          </a:ln>
        </p:spPr>
        <p:txBody>
          <a:bodyPr wrap="square" lIns="0" tIns="0" rIns="0" bIns="0" rtlCol="0"/>
          <a:lstStyle/>
          <a:p>
            <a:endParaRPr dirty="0"/>
          </a:p>
        </p:txBody>
      </p:sp>
      <p:sp>
        <p:nvSpPr>
          <p:cNvPr id="47" name="bk object 47"/>
          <p:cNvSpPr/>
          <p:nvPr/>
        </p:nvSpPr>
        <p:spPr>
          <a:xfrm>
            <a:off x="812048" y="998306"/>
            <a:ext cx="78105" cy="53340"/>
          </a:xfrm>
          <a:custGeom>
            <a:avLst/>
            <a:gdLst/>
            <a:ahLst/>
            <a:cxnLst/>
            <a:rect l="l" t="t" r="r" b="b"/>
            <a:pathLst>
              <a:path w="78105" h="53340">
                <a:moveTo>
                  <a:pt x="42376" y="0"/>
                </a:moveTo>
                <a:lnTo>
                  <a:pt x="77854" y="30550"/>
                </a:lnTo>
                <a:lnTo>
                  <a:pt x="0" y="53216"/>
                </a:lnTo>
                <a:lnTo>
                  <a:pt x="42376" y="0"/>
                </a:lnTo>
                <a:close/>
              </a:path>
            </a:pathLst>
          </a:custGeom>
          <a:ln w="3175">
            <a:solidFill>
              <a:srgbClr val="686868"/>
            </a:solidFill>
          </a:ln>
        </p:spPr>
        <p:txBody>
          <a:bodyPr wrap="square" lIns="0" tIns="0" rIns="0" bIns="0" rtlCol="0"/>
          <a:lstStyle/>
          <a:p>
            <a:endParaRPr dirty="0"/>
          </a:p>
        </p:txBody>
      </p:sp>
      <p:sp>
        <p:nvSpPr>
          <p:cNvPr id="48" name="bk object 48"/>
          <p:cNvSpPr/>
          <p:nvPr/>
        </p:nvSpPr>
        <p:spPr>
          <a:xfrm>
            <a:off x="812048" y="1028856"/>
            <a:ext cx="78105" cy="51435"/>
          </a:xfrm>
          <a:custGeom>
            <a:avLst/>
            <a:gdLst/>
            <a:ahLst/>
            <a:cxnLst/>
            <a:rect l="l" t="t" r="r" b="b"/>
            <a:pathLst>
              <a:path w="78105" h="51434">
                <a:moveTo>
                  <a:pt x="77854" y="0"/>
                </a:moveTo>
                <a:lnTo>
                  <a:pt x="0" y="22666"/>
                </a:lnTo>
                <a:lnTo>
                  <a:pt x="37448" y="51245"/>
                </a:lnTo>
                <a:lnTo>
                  <a:pt x="77854" y="0"/>
                </a:lnTo>
                <a:close/>
              </a:path>
            </a:pathLst>
          </a:custGeom>
          <a:ln w="3175">
            <a:solidFill>
              <a:srgbClr val="686868"/>
            </a:solidFill>
          </a:ln>
        </p:spPr>
        <p:txBody>
          <a:bodyPr wrap="square" lIns="0" tIns="0" rIns="0" bIns="0" rtlCol="0"/>
          <a:lstStyle/>
          <a:p>
            <a:endParaRPr dirty="0"/>
          </a:p>
        </p:txBody>
      </p:sp>
      <p:sp>
        <p:nvSpPr>
          <p:cNvPr id="49" name="bk object 49"/>
          <p:cNvSpPr/>
          <p:nvPr/>
        </p:nvSpPr>
        <p:spPr>
          <a:xfrm>
            <a:off x="773613" y="1051522"/>
            <a:ext cx="76200" cy="56515"/>
          </a:xfrm>
          <a:custGeom>
            <a:avLst/>
            <a:gdLst/>
            <a:ahLst/>
            <a:cxnLst/>
            <a:rect l="l" t="t" r="r" b="b"/>
            <a:pathLst>
              <a:path w="76200" h="56515">
                <a:moveTo>
                  <a:pt x="38434" y="0"/>
                </a:moveTo>
                <a:lnTo>
                  <a:pt x="75883" y="28579"/>
                </a:lnTo>
                <a:lnTo>
                  <a:pt x="0" y="56173"/>
                </a:lnTo>
                <a:lnTo>
                  <a:pt x="38434" y="0"/>
                </a:lnTo>
                <a:close/>
              </a:path>
            </a:pathLst>
          </a:custGeom>
          <a:ln w="3175">
            <a:solidFill>
              <a:srgbClr val="686868"/>
            </a:solidFill>
          </a:ln>
        </p:spPr>
        <p:txBody>
          <a:bodyPr wrap="square" lIns="0" tIns="0" rIns="0" bIns="0" rtlCol="0"/>
          <a:lstStyle/>
          <a:p>
            <a:endParaRPr dirty="0"/>
          </a:p>
        </p:txBody>
      </p:sp>
      <p:sp>
        <p:nvSpPr>
          <p:cNvPr id="50" name="bk object 50"/>
          <p:cNvSpPr/>
          <p:nvPr/>
        </p:nvSpPr>
        <p:spPr>
          <a:xfrm>
            <a:off x="773613" y="1080102"/>
            <a:ext cx="76200" cy="53340"/>
          </a:xfrm>
          <a:custGeom>
            <a:avLst/>
            <a:gdLst/>
            <a:ahLst/>
            <a:cxnLst/>
            <a:rect l="l" t="t" r="r" b="b"/>
            <a:pathLst>
              <a:path w="76200" h="53340">
                <a:moveTo>
                  <a:pt x="75883" y="0"/>
                </a:moveTo>
                <a:lnTo>
                  <a:pt x="0" y="27593"/>
                </a:lnTo>
                <a:lnTo>
                  <a:pt x="38434" y="53216"/>
                </a:lnTo>
                <a:lnTo>
                  <a:pt x="75883" y="0"/>
                </a:lnTo>
                <a:close/>
              </a:path>
            </a:pathLst>
          </a:custGeom>
          <a:ln w="3175">
            <a:solidFill>
              <a:srgbClr val="686868"/>
            </a:solidFill>
          </a:ln>
        </p:spPr>
        <p:txBody>
          <a:bodyPr wrap="square" lIns="0" tIns="0" rIns="0" bIns="0" rtlCol="0"/>
          <a:lstStyle/>
          <a:p>
            <a:endParaRPr dirty="0"/>
          </a:p>
        </p:txBody>
      </p:sp>
      <p:sp>
        <p:nvSpPr>
          <p:cNvPr id="51" name="bk object 51"/>
          <p:cNvSpPr/>
          <p:nvPr/>
        </p:nvSpPr>
        <p:spPr>
          <a:xfrm>
            <a:off x="738135" y="1107695"/>
            <a:ext cx="74295" cy="57785"/>
          </a:xfrm>
          <a:custGeom>
            <a:avLst/>
            <a:gdLst/>
            <a:ahLst/>
            <a:cxnLst/>
            <a:rect l="l" t="t" r="r" b="b"/>
            <a:pathLst>
              <a:path w="74295" h="57784">
                <a:moveTo>
                  <a:pt x="35477" y="0"/>
                </a:moveTo>
                <a:lnTo>
                  <a:pt x="73912" y="25622"/>
                </a:lnTo>
                <a:lnTo>
                  <a:pt x="0" y="57158"/>
                </a:lnTo>
                <a:lnTo>
                  <a:pt x="35477" y="0"/>
                </a:lnTo>
                <a:close/>
              </a:path>
            </a:pathLst>
          </a:custGeom>
          <a:ln w="3175">
            <a:solidFill>
              <a:srgbClr val="686868"/>
            </a:solidFill>
          </a:ln>
        </p:spPr>
        <p:txBody>
          <a:bodyPr wrap="square" lIns="0" tIns="0" rIns="0" bIns="0" rtlCol="0"/>
          <a:lstStyle/>
          <a:p>
            <a:endParaRPr dirty="0"/>
          </a:p>
        </p:txBody>
      </p:sp>
      <p:sp>
        <p:nvSpPr>
          <p:cNvPr id="52" name="bk object 52"/>
          <p:cNvSpPr/>
          <p:nvPr/>
        </p:nvSpPr>
        <p:spPr>
          <a:xfrm>
            <a:off x="738135" y="1133318"/>
            <a:ext cx="74295" cy="55244"/>
          </a:xfrm>
          <a:custGeom>
            <a:avLst/>
            <a:gdLst/>
            <a:ahLst/>
            <a:cxnLst/>
            <a:rect l="l" t="t" r="r" b="b"/>
            <a:pathLst>
              <a:path w="74295" h="55244">
                <a:moveTo>
                  <a:pt x="73912" y="0"/>
                </a:moveTo>
                <a:lnTo>
                  <a:pt x="0" y="31535"/>
                </a:lnTo>
                <a:lnTo>
                  <a:pt x="40405" y="55187"/>
                </a:lnTo>
                <a:lnTo>
                  <a:pt x="73912" y="0"/>
                </a:lnTo>
                <a:close/>
              </a:path>
            </a:pathLst>
          </a:custGeom>
          <a:ln w="3175">
            <a:solidFill>
              <a:srgbClr val="686868"/>
            </a:solidFill>
          </a:ln>
        </p:spPr>
        <p:txBody>
          <a:bodyPr wrap="square" lIns="0" tIns="0" rIns="0" bIns="0" rtlCol="0"/>
          <a:lstStyle/>
          <a:p>
            <a:endParaRPr dirty="0"/>
          </a:p>
        </p:txBody>
      </p:sp>
      <p:sp>
        <p:nvSpPr>
          <p:cNvPr id="53" name="bk object 53"/>
          <p:cNvSpPr/>
          <p:nvPr/>
        </p:nvSpPr>
        <p:spPr>
          <a:xfrm>
            <a:off x="705614" y="1164854"/>
            <a:ext cx="73025" cy="60325"/>
          </a:xfrm>
          <a:custGeom>
            <a:avLst/>
            <a:gdLst/>
            <a:ahLst/>
            <a:cxnLst/>
            <a:rect l="l" t="t" r="r" b="b"/>
            <a:pathLst>
              <a:path w="73025" h="60325">
                <a:moveTo>
                  <a:pt x="32521" y="0"/>
                </a:moveTo>
                <a:lnTo>
                  <a:pt x="72926" y="23651"/>
                </a:lnTo>
                <a:lnTo>
                  <a:pt x="0" y="60115"/>
                </a:lnTo>
                <a:lnTo>
                  <a:pt x="32521" y="0"/>
                </a:lnTo>
                <a:close/>
              </a:path>
            </a:pathLst>
          </a:custGeom>
          <a:ln w="3175">
            <a:solidFill>
              <a:srgbClr val="686868"/>
            </a:solidFill>
          </a:ln>
        </p:spPr>
        <p:txBody>
          <a:bodyPr wrap="square" lIns="0" tIns="0" rIns="0" bIns="0" rtlCol="0"/>
          <a:lstStyle/>
          <a:p>
            <a:endParaRPr dirty="0"/>
          </a:p>
        </p:txBody>
      </p:sp>
      <p:sp>
        <p:nvSpPr>
          <p:cNvPr id="54" name="bk object 54"/>
          <p:cNvSpPr/>
          <p:nvPr/>
        </p:nvSpPr>
        <p:spPr>
          <a:xfrm>
            <a:off x="705614" y="1188506"/>
            <a:ext cx="73025" cy="57785"/>
          </a:xfrm>
          <a:custGeom>
            <a:avLst/>
            <a:gdLst/>
            <a:ahLst/>
            <a:cxnLst/>
            <a:rect l="l" t="t" r="r" b="b"/>
            <a:pathLst>
              <a:path w="73025" h="57784">
                <a:moveTo>
                  <a:pt x="72926" y="0"/>
                </a:moveTo>
                <a:lnTo>
                  <a:pt x="0" y="36463"/>
                </a:lnTo>
                <a:lnTo>
                  <a:pt x="41390" y="57158"/>
                </a:lnTo>
                <a:lnTo>
                  <a:pt x="72926" y="0"/>
                </a:lnTo>
                <a:close/>
              </a:path>
            </a:pathLst>
          </a:custGeom>
          <a:ln w="3175">
            <a:solidFill>
              <a:srgbClr val="686868"/>
            </a:solidFill>
          </a:ln>
        </p:spPr>
        <p:txBody>
          <a:bodyPr wrap="square" lIns="0" tIns="0" rIns="0" bIns="0" rtlCol="0"/>
          <a:lstStyle/>
          <a:p>
            <a:endParaRPr dirty="0"/>
          </a:p>
        </p:txBody>
      </p:sp>
      <p:sp>
        <p:nvSpPr>
          <p:cNvPr id="55" name="bk object 55"/>
          <p:cNvSpPr/>
          <p:nvPr/>
        </p:nvSpPr>
        <p:spPr>
          <a:xfrm>
            <a:off x="677035" y="1224969"/>
            <a:ext cx="70485" cy="61594"/>
          </a:xfrm>
          <a:custGeom>
            <a:avLst/>
            <a:gdLst/>
            <a:ahLst/>
            <a:cxnLst/>
            <a:rect l="l" t="t" r="r" b="b"/>
            <a:pathLst>
              <a:path w="70484" h="61594">
                <a:moveTo>
                  <a:pt x="28579" y="0"/>
                </a:moveTo>
                <a:lnTo>
                  <a:pt x="69970" y="20695"/>
                </a:lnTo>
                <a:lnTo>
                  <a:pt x="0" y="61100"/>
                </a:lnTo>
                <a:lnTo>
                  <a:pt x="28579" y="0"/>
                </a:lnTo>
                <a:close/>
              </a:path>
            </a:pathLst>
          </a:custGeom>
          <a:ln w="3175">
            <a:solidFill>
              <a:srgbClr val="686868"/>
            </a:solidFill>
          </a:ln>
        </p:spPr>
        <p:txBody>
          <a:bodyPr wrap="square" lIns="0" tIns="0" rIns="0" bIns="0" rtlCol="0"/>
          <a:lstStyle/>
          <a:p>
            <a:endParaRPr dirty="0"/>
          </a:p>
        </p:txBody>
      </p:sp>
      <p:sp>
        <p:nvSpPr>
          <p:cNvPr id="56" name="bk object 56"/>
          <p:cNvSpPr/>
          <p:nvPr/>
        </p:nvSpPr>
        <p:spPr>
          <a:xfrm>
            <a:off x="677035" y="1245665"/>
            <a:ext cx="70485" cy="59690"/>
          </a:xfrm>
          <a:custGeom>
            <a:avLst/>
            <a:gdLst/>
            <a:ahLst/>
            <a:cxnLst/>
            <a:rect l="l" t="t" r="r" b="b"/>
            <a:pathLst>
              <a:path w="70484" h="59690">
                <a:moveTo>
                  <a:pt x="69970" y="0"/>
                </a:moveTo>
                <a:lnTo>
                  <a:pt x="0" y="40405"/>
                </a:lnTo>
                <a:lnTo>
                  <a:pt x="42376" y="59129"/>
                </a:lnTo>
                <a:lnTo>
                  <a:pt x="69970" y="0"/>
                </a:lnTo>
                <a:close/>
              </a:path>
            </a:pathLst>
          </a:custGeom>
          <a:ln w="3175">
            <a:solidFill>
              <a:srgbClr val="686868"/>
            </a:solidFill>
          </a:ln>
        </p:spPr>
        <p:txBody>
          <a:bodyPr wrap="square" lIns="0" tIns="0" rIns="0" bIns="0" rtlCol="0"/>
          <a:lstStyle/>
          <a:p>
            <a:endParaRPr dirty="0"/>
          </a:p>
        </p:txBody>
      </p:sp>
      <p:sp>
        <p:nvSpPr>
          <p:cNvPr id="57" name="bk object 57"/>
          <p:cNvSpPr/>
          <p:nvPr/>
        </p:nvSpPr>
        <p:spPr>
          <a:xfrm>
            <a:off x="652397" y="1286070"/>
            <a:ext cx="67310" cy="63500"/>
          </a:xfrm>
          <a:custGeom>
            <a:avLst/>
            <a:gdLst/>
            <a:ahLst/>
            <a:cxnLst/>
            <a:rect l="l" t="t" r="r" b="b"/>
            <a:pathLst>
              <a:path w="67309" h="63500">
                <a:moveTo>
                  <a:pt x="24637" y="0"/>
                </a:moveTo>
                <a:lnTo>
                  <a:pt x="67013" y="18724"/>
                </a:lnTo>
                <a:lnTo>
                  <a:pt x="0" y="63071"/>
                </a:lnTo>
                <a:lnTo>
                  <a:pt x="24637" y="0"/>
                </a:lnTo>
                <a:close/>
              </a:path>
            </a:pathLst>
          </a:custGeom>
          <a:ln w="3175">
            <a:solidFill>
              <a:srgbClr val="686868"/>
            </a:solidFill>
          </a:ln>
        </p:spPr>
        <p:txBody>
          <a:bodyPr wrap="square" lIns="0" tIns="0" rIns="0" bIns="0" rtlCol="0"/>
          <a:lstStyle/>
          <a:p>
            <a:endParaRPr dirty="0"/>
          </a:p>
        </p:txBody>
      </p:sp>
      <p:sp>
        <p:nvSpPr>
          <p:cNvPr id="58" name="bk object 58"/>
          <p:cNvSpPr/>
          <p:nvPr/>
        </p:nvSpPr>
        <p:spPr>
          <a:xfrm>
            <a:off x="652397" y="1304794"/>
            <a:ext cx="67310" cy="60325"/>
          </a:xfrm>
          <a:custGeom>
            <a:avLst/>
            <a:gdLst/>
            <a:ahLst/>
            <a:cxnLst/>
            <a:rect l="l" t="t" r="r" b="b"/>
            <a:pathLst>
              <a:path w="67309" h="60325">
                <a:moveTo>
                  <a:pt x="67013" y="0"/>
                </a:moveTo>
                <a:lnTo>
                  <a:pt x="0" y="44347"/>
                </a:lnTo>
                <a:lnTo>
                  <a:pt x="43361" y="60115"/>
                </a:lnTo>
                <a:lnTo>
                  <a:pt x="67013" y="0"/>
                </a:lnTo>
                <a:close/>
              </a:path>
            </a:pathLst>
          </a:custGeom>
          <a:ln w="3175">
            <a:solidFill>
              <a:srgbClr val="686868"/>
            </a:solidFill>
          </a:ln>
        </p:spPr>
        <p:txBody>
          <a:bodyPr wrap="square" lIns="0" tIns="0" rIns="0" bIns="0" rtlCol="0"/>
          <a:lstStyle/>
          <a:p>
            <a:endParaRPr dirty="0"/>
          </a:p>
        </p:txBody>
      </p:sp>
      <p:sp>
        <p:nvSpPr>
          <p:cNvPr id="59" name="bk object 59"/>
          <p:cNvSpPr/>
          <p:nvPr/>
        </p:nvSpPr>
        <p:spPr>
          <a:xfrm>
            <a:off x="630716" y="1349142"/>
            <a:ext cx="65405" cy="64135"/>
          </a:xfrm>
          <a:custGeom>
            <a:avLst/>
            <a:gdLst/>
            <a:ahLst/>
            <a:cxnLst/>
            <a:rect l="l" t="t" r="r" b="b"/>
            <a:pathLst>
              <a:path w="65404" h="64134">
                <a:moveTo>
                  <a:pt x="21680" y="0"/>
                </a:moveTo>
                <a:lnTo>
                  <a:pt x="65042" y="15767"/>
                </a:lnTo>
                <a:lnTo>
                  <a:pt x="0" y="64057"/>
                </a:lnTo>
                <a:lnTo>
                  <a:pt x="21680" y="0"/>
                </a:lnTo>
                <a:close/>
              </a:path>
            </a:pathLst>
          </a:custGeom>
          <a:ln w="3175">
            <a:solidFill>
              <a:srgbClr val="686868"/>
            </a:solidFill>
          </a:ln>
        </p:spPr>
        <p:txBody>
          <a:bodyPr wrap="square" lIns="0" tIns="0" rIns="0" bIns="0" rtlCol="0"/>
          <a:lstStyle/>
          <a:p>
            <a:endParaRPr dirty="0"/>
          </a:p>
        </p:txBody>
      </p:sp>
      <p:sp>
        <p:nvSpPr>
          <p:cNvPr id="60" name="bk object 60"/>
          <p:cNvSpPr/>
          <p:nvPr/>
        </p:nvSpPr>
        <p:spPr>
          <a:xfrm>
            <a:off x="630716" y="1364910"/>
            <a:ext cx="65405" cy="61594"/>
          </a:xfrm>
          <a:custGeom>
            <a:avLst/>
            <a:gdLst/>
            <a:ahLst/>
            <a:cxnLst/>
            <a:rect l="l" t="t" r="r" b="b"/>
            <a:pathLst>
              <a:path w="65404" h="61594">
                <a:moveTo>
                  <a:pt x="65042" y="0"/>
                </a:moveTo>
                <a:lnTo>
                  <a:pt x="0" y="48289"/>
                </a:lnTo>
                <a:lnTo>
                  <a:pt x="44347" y="61100"/>
                </a:lnTo>
                <a:lnTo>
                  <a:pt x="65042" y="0"/>
                </a:lnTo>
                <a:close/>
              </a:path>
            </a:pathLst>
          </a:custGeom>
          <a:ln w="3175">
            <a:solidFill>
              <a:srgbClr val="686868"/>
            </a:solidFill>
          </a:ln>
        </p:spPr>
        <p:txBody>
          <a:bodyPr wrap="square" lIns="0" tIns="0" rIns="0" bIns="0" rtlCol="0"/>
          <a:lstStyle/>
          <a:p>
            <a:endParaRPr dirty="0"/>
          </a:p>
        </p:txBody>
      </p:sp>
      <p:sp>
        <p:nvSpPr>
          <p:cNvPr id="61" name="bk object 61"/>
          <p:cNvSpPr/>
          <p:nvPr/>
        </p:nvSpPr>
        <p:spPr>
          <a:xfrm>
            <a:off x="612977" y="1413199"/>
            <a:ext cx="62230" cy="65405"/>
          </a:xfrm>
          <a:custGeom>
            <a:avLst/>
            <a:gdLst/>
            <a:ahLst/>
            <a:cxnLst/>
            <a:rect l="l" t="t" r="r" b="b"/>
            <a:pathLst>
              <a:path w="62229" h="65405">
                <a:moveTo>
                  <a:pt x="17738" y="0"/>
                </a:moveTo>
                <a:lnTo>
                  <a:pt x="62086" y="12811"/>
                </a:lnTo>
                <a:lnTo>
                  <a:pt x="0" y="65042"/>
                </a:lnTo>
                <a:lnTo>
                  <a:pt x="17738" y="0"/>
                </a:lnTo>
                <a:close/>
              </a:path>
            </a:pathLst>
          </a:custGeom>
          <a:ln w="3175">
            <a:solidFill>
              <a:srgbClr val="686868"/>
            </a:solidFill>
          </a:ln>
        </p:spPr>
        <p:txBody>
          <a:bodyPr wrap="square" lIns="0" tIns="0" rIns="0" bIns="0" rtlCol="0"/>
          <a:lstStyle/>
          <a:p>
            <a:endParaRPr dirty="0"/>
          </a:p>
        </p:txBody>
      </p:sp>
      <p:sp>
        <p:nvSpPr>
          <p:cNvPr id="62" name="bk object 62"/>
          <p:cNvSpPr/>
          <p:nvPr/>
        </p:nvSpPr>
        <p:spPr>
          <a:xfrm>
            <a:off x="612977" y="1426010"/>
            <a:ext cx="62230" cy="63500"/>
          </a:xfrm>
          <a:custGeom>
            <a:avLst/>
            <a:gdLst/>
            <a:ahLst/>
            <a:cxnLst/>
            <a:rect l="l" t="t" r="r" b="b"/>
            <a:pathLst>
              <a:path w="62229" h="63500">
                <a:moveTo>
                  <a:pt x="62086" y="0"/>
                </a:moveTo>
                <a:lnTo>
                  <a:pt x="0" y="52231"/>
                </a:lnTo>
                <a:lnTo>
                  <a:pt x="45332" y="63071"/>
                </a:lnTo>
                <a:lnTo>
                  <a:pt x="62086" y="0"/>
                </a:lnTo>
                <a:close/>
              </a:path>
            </a:pathLst>
          </a:custGeom>
          <a:ln w="3175">
            <a:solidFill>
              <a:srgbClr val="686868"/>
            </a:solidFill>
          </a:ln>
        </p:spPr>
        <p:txBody>
          <a:bodyPr wrap="square" lIns="0" tIns="0" rIns="0" bIns="0" rtlCol="0"/>
          <a:lstStyle/>
          <a:p>
            <a:endParaRPr dirty="0"/>
          </a:p>
        </p:txBody>
      </p:sp>
      <p:sp>
        <p:nvSpPr>
          <p:cNvPr id="63" name="bk object 63"/>
          <p:cNvSpPr/>
          <p:nvPr/>
        </p:nvSpPr>
        <p:spPr>
          <a:xfrm>
            <a:off x="599181" y="1478242"/>
            <a:ext cx="59690" cy="67310"/>
          </a:xfrm>
          <a:custGeom>
            <a:avLst/>
            <a:gdLst/>
            <a:ahLst/>
            <a:cxnLst/>
            <a:rect l="l" t="t" r="r" b="b"/>
            <a:pathLst>
              <a:path w="59690" h="67309">
                <a:moveTo>
                  <a:pt x="13796" y="0"/>
                </a:moveTo>
                <a:lnTo>
                  <a:pt x="59129" y="10840"/>
                </a:lnTo>
                <a:lnTo>
                  <a:pt x="0" y="67013"/>
                </a:lnTo>
                <a:lnTo>
                  <a:pt x="13796" y="0"/>
                </a:lnTo>
                <a:close/>
              </a:path>
            </a:pathLst>
          </a:custGeom>
          <a:ln w="3175">
            <a:solidFill>
              <a:srgbClr val="686868"/>
            </a:solidFill>
          </a:ln>
        </p:spPr>
        <p:txBody>
          <a:bodyPr wrap="square" lIns="0" tIns="0" rIns="0" bIns="0" rtlCol="0"/>
          <a:lstStyle/>
          <a:p>
            <a:endParaRPr dirty="0"/>
          </a:p>
        </p:txBody>
      </p:sp>
      <p:sp>
        <p:nvSpPr>
          <p:cNvPr id="64" name="bk object 64"/>
          <p:cNvSpPr/>
          <p:nvPr/>
        </p:nvSpPr>
        <p:spPr>
          <a:xfrm>
            <a:off x="599181" y="1489082"/>
            <a:ext cx="59690" cy="64135"/>
          </a:xfrm>
          <a:custGeom>
            <a:avLst/>
            <a:gdLst/>
            <a:ahLst/>
            <a:cxnLst/>
            <a:rect l="l" t="t" r="r" b="b"/>
            <a:pathLst>
              <a:path w="59690" h="64134">
                <a:moveTo>
                  <a:pt x="59129" y="0"/>
                </a:moveTo>
                <a:lnTo>
                  <a:pt x="0" y="56173"/>
                </a:lnTo>
                <a:lnTo>
                  <a:pt x="46318" y="64057"/>
                </a:lnTo>
                <a:lnTo>
                  <a:pt x="59129" y="0"/>
                </a:lnTo>
                <a:close/>
              </a:path>
            </a:pathLst>
          </a:custGeom>
          <a:ln w="3175">
            <a:solidFill>
              <a:srgbClr val="686868"/>
            </a:solidFill>
          </a:ln>
        </p:spPr>
        <p:txBody>
          <a:bodyPr wrap="square" lIns="0" tIns="0" rIns="0" bIns="0" rtlCol="0"/>
          <a:lstStyle/>
          <a:p>
            <a:endParaRPr dirty="0"/>
          </a:p>
        </p:txBody>
      </p:sp>
      <p:sp>
        <p:nvSpPr>
          <p:cNvPr id="65" name="bk object 65"/>
          <p:cNvSpPr/>
          <p:nvPr/>
        </p:nvSpPr>
        <p:spPr>
          <a:xfrm>
            <a:off x="589326" y="1545255"/>
            <a:ext cx="56515" cy="67310"/>
          </a:xfrm>
          <a:custGeom>
            <a:avLst/>
            <a:gdLst/>
            <a:ahLst/>
            <a:cxnLst/>
            <a:rect l="l" t="t" r="r" b="b"/>
            <a:pathLst>
              <a:path w="56515" h="67309">
                <a:moveTo>
                  <a:pt x="9854" y="0"/>
                </a:moveTo>
                <a:lnTo>
                  <a:pt x="56173" y="7883"/>
                </a:lnTo>
                <a:lnTo>
                  <a:pt x="0" y="67013"/>
                </a:lnTo>
                <a:lnTo>
                  <a:pt x="9854" y="0"/>
                </a:lnTo>
                <a:close/>
              </a:path>
            </a:pathLst>
          </a:custGeom>
          <a:ln w="3175">
            <a:solidFill>
              <a:srgbClr val="686868"/>
            </a:solidFill>
          </a:ln>
        </p:spPr>
        <p:txBody>
          <a:bodyPr wrap="square" lIns="0" tIns="0" rIns="0" bIns="0" rtlCol="0"/>
          <a:lstStyle/>
          <a:p>
            <a:endParaRPr dirty="0"/>
          </a:p>
        </p:txBody>
      </p:sp>
      <p:sp>
        <p:nvSpPr>
          <p:cNvPr id="66" name="bk object 66"/>
          <p:cNvSpPr/>
          <p:nvPr/>
        </p:nvSpPr>
        <p:spPr>
          <a:xfrm>
            <a:off x="589326" y="1553139"/>
            <a:ext cx="56515" cy="64135"/>
          </a:xfrm>
          <a:custGeom>
            <a:avLst/>
            <a:gdLst/>
            <a:ahLst/>
            <a:cxnLst/>
            <a:rect l="l" t="t" r="r" b="b"/>
            <a:pathLst>
              <a:path w="56515" h="64134">
                <a:moveTo>
                  <a:pt x="56173" y="0"/>
                </a:moveTo>
                <a:lnTo>
                  <a:pt x="0" y="59129"/>
                </a:lnTo>
                <a:lnTo>
                  <a:pt x="46318" y="64057"/>
                </a:lnTo>
                <a:lnTo>
                  <a:pt x="56173" y="0"/>
                </a:lnTo>
                <a:close/>
              </a:path>
            </a:pathLst>
          </a:custGeom>
          <a:ln w="3175">
            <a:solidFill>
              <a:srgbClr val="686868"/>
            </a:solidFill>
          </a:ln>
        </p:spPr>
        <p:txBody>
          <a:bodyPr wrap="square" lIns="0" tIns="0" rIns="0" bIns="0" rtlCol="0"/>
          <a:lstStyle/>
          <a:p>
            <a:endParaRPr dirty="0"/>
          </a:p>
        </p:txBody>
      </p:sp>
      <p:sp>
        <p:nvSpPr>
          <p:cNvPr id="67" name="bk object 67"/>
          <p:cNvSpPr/>
          <p:nvPr/>
        </p:nvSpPr>
        <p:spPr>
          <a:xfrm>
            <a:off x="583413" y="1612269"/>
            <a:ext cx="52705" cy="67310"/>
          </a:xfrm>
          <a:custGeom>
            <a:avLst/>
            <a:gdLst/>
            <a:ahLst/>
            <a:cxnLst/>
            <a:rect l="l" t="t" r="r" b="b"/>
            <a:pathLst>
              <a:path w="52704" h="67310">
                <a:moveTo>
                  <a:pt x="5912" y="0"/>
                </a:moveTo>
                <a:lnTo>
                  <a:pt x="52231" y="4927"/>
                </a:lnTo>
                <a:lnTo>
                  <a:pt x="0" y="67013"/>
                </a:lnTo>
                <a:lnTo>
                  <a:pt x="5912" y="0"/>
                </a:lnTo>
                <a:close/>
              </a:path>
            </a:pathLst>
          </a:custGeom>
          <a:ln w="3175">
            <a:solidFill>
              <a:srgbClr val="686868"/>
            </a:solidFill>
          </a:ln>
        </p:spPr>
        <p:txBody>
          <a:bodyPr wrap="square" lIns="0" tIns="0" rIns="0" bIns="0" rtlCol="0"/>
          <a:lstStyle/>
          <a:p>
            <a:endParaRPr dirty="0"/>
          </a:p>
        </p:txBody>
      </p:sp>
      <p:sp>
        <p:nvSpPr>
          <p:cNvPr id="68" name="bk object 68"/>
          <p:cNvSpPr/>
          <p:nvPr/>
        </p:nvSpPr>
        <p:spPr>
          <a:xfrm>
            <a:off x="583413" y="1617196"/>
            <a:ext cx="52705" cy="65405"/>
          </a:xfrm>
          <a:custGeom>
            <a:avLst/>
            <a:gdLst/>
            <a:ahLst/>
            <a:cxnLst/>
            <a:rect l="l" t="t" r="r" b="b"/>
            <a:pathLst>
              <a:path w="52704" h="65405">
                <a:moveTo>
                  <a:pt x="52231" y="0"/>
                </a:moveTo>
                <a:lnTo>
                  <a:pt x="0" y="62086"/>
                </a:lnTo>
                <a:lnTo>
                  <a:pt x="47303" y="65042"/>
                </a:lnTo>
                <a:lnTo>
                  <a:pt x="52231" y="0"/>
                </a:lnTo>
                <a:close/>
              </a:path>
            </a:pathLst>
          </a:custGeom>
          <a:ln w="3175">
            <a:solidFill>
              <a:srgbClr val="686868"/>
            </a:solidFill>
          </a:ln>
        </p:spPr>
        <p:txBody>
          <a:bodyPr wrap="square" lIns="0" tIns="0" rIns="0" bIns="0" rtlCol="0"/>
          <a:lstStyle/>
          <a:p>
            <a:endParaRPr dirty="0"/>
          </a:p>
        </p:txBody>
      </p:sp>
      <p:sp>
        <p:nvSpPr>
          <p:cNvPr id="69" name="bk object 69"/>
          <p:cNvSpPr/>
          <p:nvPr/>
        </p:nvSpPr>
        <p:spPr>
          <a:xfrm>
            <a:off x="581442" y="1679283"/>
            <a:ext cx="49530" cy="68580"/>
          </a:xfrm>
          <a:custGeom>
            <a:avLst/>
            <a:gdLst/>
            <a:ahLst/>
            <a:cxnLst/>
            <a:rect l="l" t="t" r="r" b="b"/>
            <a:pathLst>
              <a:path w="49529" h="68580">
                <a:moveTo>
                  <a:pt x="1970" y="0"/>
                </a:moveTo>
                <a:lnTo>
                  <a:pt x="49274" y="2956"/>
                </a:lnTo>
                <a:lnTo>
                  <a:pt x="0" y="67999"/>
                </a:lnTo>
                <a:lnTo>
                  <a:pt x="1970" y="0"/>
                </a:lnTo>
                <a:close/>
              </a:path>
            </a:pathLst>
          </a:custGeom>
          <a:ln w="3175">
            <a:solidFill>
              <a:srgbClr val="686868"/>
            </a:solidFill>
          </a:ln>
        </p:spPr>
        <p:txBody>
          <a:bodyPr wrap="square" lIns="0" tIns="0" rIns="0" bIns="0" rtlCol="0"/>
          <a:lstStyle/>
          <a:p>
            <a:endParaRPr dirty="0"/>
          </a:p>
        </p:txBody>
      </p:sp>
      <p:sp>
        <p:nvSpPr>
          <p:cNvPr id="70" name="bk object 70"/>
          <p:cNvSpPr/>
          <p:nvPr/>
        </p:nvSpPr>
        <p:spPr>
          <a:xfrm>
            <a:off x="581442" y="1682239"/>
            <a:ext cx="49530" cy="65405"/>
          </a:xfrm>
          <a:custGeom>
            <a:avLst/>
            <a:gdLst/>
            <a:ahLst/>
            <a:cxnLst/>
            <a:rect l="l" t="t" r="r" b="b"/>
            <a:pathLst>
              <a:path w="49529" h="65405">
                <a:moveTo>
                  <a:pt x="49274" y="0"/>
                </a:moveTo>
                <a:lnTo>
                  <a:pt x="0" y="65042"/>
                </a:lnTo>
                <a:lnTo>
                  <a:pt x="47303" y="65042"/>
                </a:lnTo>
                <a:lnTo>
                  <a:pt x="49274" y="0"/>
                </a:lnTo>
                <a:close/>
              </a:path>
            </a:pathLst>
          </a:custGeom>
          <a:ln w="3175">
            <a:solidFill>
              <a:srgbClr val="686868"/>
            </a:solidFill>
          </a:ln>
        </p:spPr>
        <p:txBody>
          <a:bodyPr wrap="square" lIns="0" tIns="0" rIns="0" bIns="0" rtlCol="0"/>
          <a:lstStyle/>
          <a:p>
            <a:endParaRPr dirty="0"/>
          </a:p>
        </p:txBody>
      </p:sp>
      <p:sp>
        <p:nvSpPr>
          <p:cNvPr id="71" name="bk object 71"/>
          <p:cNvSpPr/>
          <p:nvPr/>
        </p:nvSpPr>
        <p:spPr>
          <a:xfrm>
            <a:off x="1745311" y="583412"/>
            <a:ext cx="16611600" cy="46355"/>
          </a:xfrm>
          <a:custGeom>
            <a:avLst/>
            <a:gdLst/>
            <a:ahLst/>
            <a:cxnLst/>
            <a:rect l="l" t="t" r="r" b="b"/>
            <a:pathLst>
              <a:path w="16611600" h="46354">
                <a:moveTo>
                  <a:pt x="16611505" y="0"/>
                </a:moveTo>
                <a:lnTo>
                  <a:pt x="0" y="0"/>
                </a:lnTo>
                <a:lnTo>
                  <a:pt x="0" y="46318"/>
                </a:lnTo>
                <a:lnTo>
                  <a:pt x="16611505" y="0"/>
                </a:lnTo>
                <a:close/>
              </a:path>
              <a:path w="16611600" h="46354">
                <a:moveTo>
                  <a:pt x="16611505" y="0"/>
                </a:moveTo>
                <a:lnTo>
                  <a:pt x="0" y="46318"/>
                </a:lnTo>
                <a:lnTo>
                  <a:pt x="16611505" y="46318"/>
                </a:lnTo>
                <a:lnTo>
                  <a:pt x="16611505" y="0"/>
                </a:lnTo>
                <a:close/>
              </a:path>
            </a:pathLst>
          </a:custGeom>
          <a:solidFill>
            <a:srgbClr val="686868"/>
          </a:solidFill>
        </p:spPr>
        <p:txBody>
          <a:bodyPr wrap="square" lIns="0" tIns="0" rIns="0" bIns="0" rtlCol="0"/>
          <a:lstStyle/>
          <a:p>
            <a:endParaRPr dirty="0"/>
          </a:p>
        </p:txBody>
      </p:sp>
      <p:sp>
        <p:nvSpPr>
          <p:cNvPr id="72" name="bk object 72"/>
          <p:cNvSpPr/>
          <p:nvPr/>
        </p:nvSpPr>
        <p:spPr>
          <a:xfrm>
            <a:off x="1745311" y="583412"/>
            <a:ext cx="16611600" cy="46355"/>
          </a:xfrm>
          <a:custGeom>
            <a:avLst/>
            <a:gdLst/>
            <a:ahLst/>
            <a:cxnLst/>
            <a:rect l="l" t="t" r="r" b="b"/>
            <a:pathLst>
              <a:path w="16611600" h="46354">
                <a:moveTo>
                  <a:pt x="0" y="0"/>
                </a:moveTo>
                <a:lnTo>
                  <a:pt x="0" y="46318"/>
                </a:lnTo>
                <a:lnTo>
                  <a:pt x="16611506" y="0"/>
                </a:lnTo>
                <a:lnTo>
                  <a:pt x="0" y="0"/>
                </a:lnTo>
                <a:close/>
              </a:path>
            </a:pathLst>
          </a:custGeom>
          <a:ln w="3175">
            <a:solidFill>
              <a:srgbClr val="686868"/>
            </a:solidFill>
          </a:ln>
        </p:spPr>
        <p:txBody>
          <a:bodyPr wrap="square" lIns="0" tIns="0" rIns="0" bIns="0" rtlCol="0"/>
          <a:lstStyle/>
          <a:p>
            <a:endParaRPr dirty="0"/>
          </a:p>
        </p:txBody>
      </p:sp>
      <p:sp>
        <p:nvSpPr>
          <p:cNvPr id="73" name="bk object 73"/>
          <p:cNvSpPr/>
          <p:nvPr/>
        </p:nvSpPr>
        <p:spPr>
          <a:xfrm>
            <a:off x="1745311" y="583412"/>
            <a:ext cx="16611600" cy="46355"/>
          </a:xfrm>
          <a:custGeom>
            <a:avLst/>
            <a:gdLst/>
            <a:ahLst/>
            <a:cxnLst/>
            <a:rect l="l" t="t" r="r" b="b"/>
            <a:pathLst>
              <a:path w="16611600" h="46354">
                <a:moveTo>
                  <a:pt x="0" y="46318"/>
                </a:moveTo>
                <a:lnTo>
                  <a:pt x="16611506" y="0"/>
                </a:lnTo>
                <a:lnTo>
                  <a:pt x="16611506" y="46318"/>
                </a:lnTo>
                <a:lnTo>
                  <a:pt x="0" y="46318"/>
                </a:lnTo>
                <a:close/>
              </a:path>
            </a:pathLst>
          </a:custGeom>
          <a:ln w="3175">
            <a:solidFill>
              <a:srgbClr val="686868"/>
            </a:solidFill>
          </a:ln>
        </p:spPr>
        <p:txBody>
          <a:bodyPr wrap="square" lIns="0" tIns="0" rIns="0" bIns="0" rtlCol="0"/>
          <a:lstStyle/>
          <a:p>
            <a:endParaRPr dirty="0"/>
          </a:p>
        </p:txBody>
      </p:sp>
      <p:sp>
        <p:nvSpPr>
          <p:cNvPr id="74" name="bk object 74"/>
          <p:cNvSpPr/>
          <p:nvPr/>
        </p:nvSpPr>
        <p:spPr>
          <a:xfrm>
            <a:off x="18356817" y="583412"/>
            <a:ext cx="1163955" cy="1163955"/>
          </a:xfrm>
          <a:custGeom>
            <a:avLst/>
            <a:gdLst/>
            <a:ahLst/>
            <a:cxnLst/>
            <a:rect l="l" t="t" r="r" b="b"/>
            <a:pathLst>
              <a:path w="1163955" h="1163955">
                <a:moveTo>
                  <a:pt x="1161898" y="1095870"/>
                </a:moveTo>
                <a:lnTo>
                  <a:pt x="1115580" y="1098827"/>
                </a:lnTo>
                <a:lnTo>
                  <a:pt x="1117551" y="1163869"/>
                </a:lnTo>
                <a:lnTo>
                  <a:pt x="1161898" y="1095870"/>
                </a:lnTo>
                <a:close/>
              </a:path>
              <a:path w="1163955" h="1163955">
                <a:moveTo>
                  <a:pt x="1161898" y="1095870"/>
                </a:moveTo>
                <a:lnTo>
                  <a:pt x="1117551" y="1163869"/>
                </a:lnTo>
                <a:lnTo>
                  <a:pt x="1163869" y="1163869"/>
                </a:lnTo>
                <a:lnTo>
                  <a:pt x="1161898" y="1095870"/>
                </a:lnTo>
                <a:close/>
              </a:path>
              <a:path w="1163955" h="1163955">
                <a:moveTo>
                  <a:pt x="1155985" y="1028856"/>
                </a:moveTo>
                <a:lnTo>
                  <a:pt x="1110653" y="1033784"/>
                </a:lnTo>
                <a:lnTo>
                  <a:pt x="1115580" y="1098827"/>
                </a:lnTo>
                <a:lnTo>
                  <a:pt x="1155985" y="1028856"/>
                </a:lnTo>
                <a:close/>
              </a:path>
              <a:path w="1163955" h="1163955">
                <a:moveTo>
                  <a:pt x="1155985" y="1028856"/>
                </a:moveTo>
                <a:lnTo>
                  <a:pt x="1115580" y="1098827"/>
                </a:lnTo>
                <a:lnTo>
                  <a:pt x="1161898" y="1095870"/>
                </a:lnTo>
                <a:lnTo>
                  <a:pt x="1155985" y="1028856"/>
                </a:lnTo>
                <a:close/>
              </a:path>
              <a:path w="1163955" h="1163955">
                <a:moveTo>
                  <a:pt x="1146130" y="961843"/>
                </a:moveTo>
                <a:lnTo>
                  <a:pt x="1100798" y="969727"/>
                </a:lnTo>
                <a:lnTo>
                  <a:pt x="1110653" y="1033784"/>
                </a:lnTo>
                <a:lnTo>
                  <a:pt x="1146130" y="961843"/>
                </a:lnTo>
                <a:close/>
              </a:path>
              <a:path w="1163955" h="1163955">
                <a:moveTo>
                  <a:pt x="1146130" y="961843"/>
                </a:moveTo>
                <a:lnTo>
                  <a:pt x="1110653" y="1033784"/>
                </a:lnTo>
                <a:lnTo>
                  <a:pt x="1155985" y="1028856"/>
                </a:lnTo>
                <a:lnTo>
                  <a:pt x="1146130" y="961843"/>
                </a:lnTo>
                <a:close/>
              </a:path>
              <a:path w="1163955" h="1163955">
                <a:moveTo>
                  <a:pt x="1133319" y="894829"/>
                </a:moveTo>
                <a:lnTo>
                  <a:pt x="1087986" y="905670"/>
                </a:lnTo>
                <a:lnTo>
                  <a:pt x="1100798" y="969727"/>
                </a:lnTo>
                <a:lnTo>
                  <a:pt x="1133319" y="894829"/>
                </a:lnTo>
                <a:close/>
              </a:path>
              <a:path w="1163955" h="1163955">
                <a:moveTo>
                  <a:pt x="1133319" y="894829"/>
                </a:moveTo>
                <a:lnTo>
                  <a:pt x="1100798" y="969727"/>
                </a:lnTo>
                <a:lnTo>
                  <a:pt x="1146130" y="961843"/>
                </a:lnTo>
                <a:lnTo>
                  <a:pt x="1133319" y="894829"/>
                </a:lnTo>
                <a:close/>
              </a:path>
              <a:path w="1163955" h="1163955">
                <a:moveTo>
                  <a:pt x="1115580" y="829786"/>
                </a:moveTo>
                <a:lnTo>
                  <a:pt x="1071233" y="842598"/>
                </a:lnTo>
                <a:lnTo>
                  <a:pt x="1087986" y="905670"/>
                </a:lnTo>
                <a:lnTo>
                  <a:pt x="1115580" y="829786"/>
                </a:lnTo>
                <a:close/>
              </a:path>
              <a:path w="1163955" h="1163955">
                <a:moveTo>
                  <a:pt x="1115580" y="829786"/>
                </a:moveTo>
                <a:lnTo>
                  <a:pt x="1087986" y="905670"/>
                </a:lnTo>
                <a:lnTo>
                  <a:pt x="1133319" y="894829"/>
                </a:lnTo>
                <a:lnTo>
                  <a:pt x="1115580" y="829786"/>
                </a:lnTo>
                <a:close/>
              </a:path>
              <a:path w="1163955" h="1163955">
                <a:moveTo>
                  <a:pt x="1093899" y="765729"/>
                </a:moveTo>
                <a:lnTo>
                  <a:pt x="1050537" y="781497"/>
                </a:lnTo>
                <a:lnTo>
                  <a:pt x="1071233" y="842598"/>
                </a:lnTo>
                <a:lnTo>
                  <a:pt x="1093899" y="765729"/>
                </a:lnTo>
                <a:close/>
              </a:path>
              <a:path w="1163955" h="1163955">
                <a:moveTo>
                  <a:pt x="1093899" y="765729"/>
                </a:moveTo>
                <a:lnTo>
                  <a:pt x="1071233" y="842598"/>
                </a:lnTo>
                <a:lnTo>
                  <a:pt x="1115580" y="829786"/>
                </a:lnTo>
                <a:lnTo>
                  <a:pt x="1093899" y="765729"/>
                </a:lnTo>
                <a:close/>
              </a:path>
              <a:path w="1163955" h="1163955">
                <a:moveTo>
                  <a:pt x="1069262" y="702658"/>
                </a:moveTo>
                <a:lnTo>
                  <a:pt x="1025900" y="721382"/>
                </a:lnTo>
                <a:lnTo>
                  <a:pt x="1050537" y="781497"/>
                </a:lnTo>
                <a:lnTo>
                  <a:pt x="1069262" y="702658"/>
                </a:lnTo>
                <a:close/>
              </a:path>
              <a:path w="1163955" h="1163955">
                <a:moveTo>
                  <a:pt x="1069262" y="702658"/>
                </a:moveTo>
                <a:lnTo>
                  <a:pt x="1050537" y="781497"/>
                </a:lnTo>
                <a:lnTo>
                  <a:pt x="1093899" y="765729"/>
                </a:lnTo>
                <a:lnTo>
                  <a:pt x="1069262" y="702658"/>
                </a:lnTo>
                <a:close/>
              </a:path>
              <a:path w="1163955" h="1163955">
                <a:moveTo>
                  <a:pt x="1040682" y="641557"/>
                </a:moveTo>
                <a:lnTo>
                  <a:pt x="999292" y="662252"/>
                </a:lnTo>
                <a:lnTo>
                  <a:pt x="1025900" y="721382"/>
                </a:lnTo>
                <a:lnTo>
                  <a:pt x="1040682" y="641557"/>
                </a:lnTo>
                <a:close/>
              </a:path>
              <a:path w="1163955" h="1163955">
                <a:moveTo>
                  <a:pt x="1040682" y="641557"/>
                </a:moveTo>
                <a:lnTo>
                  <a:pt x="1025900" y="721382"/>
                </a:lnTo>
                <a:lnTo>
                  <a:pt x="1069262" y="702658"/>
                </a:lnTo>
                <a:lnTo>
                  <a:pt x="1040682" y="641557"/>
                </a:lnTo>
                <a:close/>
              </a:path>
              <a:path w="1163955" h="1163955">
                <a:moveTo>
                  <a:pt x="1008161" y="581442"/>
                </a:moveTo>
                <a:lnTo>
                  <a:pt x="967756" y="605094"/>
                </a:lnTo>
                <a:lnTo>
                  <a:pt x="999292" y="662252"/>
                </a:lnTo>
                <a:lnTo>
                  <a:pt x="1008161" y="581442"/>
                </a:lnTo>
                <a:close/>
              </a:path>
              <a:path w="1163955" h="1163955">
                <a:moveTo>
                  <a:pt x="1008161" y="581442"/>
                </a:moveTo>
                <a:lnTo>
                  <a:pt x="999292" y="662252"/>
                </a:lnTo>
                <a:lnTo>
                  <a:pt x="1040682" y="641557"/>
                </a:lnTo>
                <a:lnTo>
                  <a:pt x="1008161" y="581442"/>
                </a:lnTo>
                <a:close/>
              </a:path>
              <a:path w="1163955" h="1163955">
                <a:moveTo>
                  <a:pt x="972683" y="524283"/>
                </a:moveTo>
                <a:lnTo>
                  <a:pt x="934249" y="549906"/>
                </a:lnTo>
                <a:lnTo>
                  <a:pt x="967756" y="605094"/>
                </a:lnTo>
                <a:lnTo>
                  <a:pt x="972683" y="524283"/>
                </a:lnTo>
                <a:close/>
              </a:path>
              <a:path w="1163955" h="1163955">
                <a:moveTo>
                  <a:pt x="972683" y="524283"/>
                </a:moveTo>
                <a:lnTo>
                  <a:pt x="967756" y="605094"/>
                </a:lnTo>
                <a:lnTo>
                  <a:pt x="1008161" y="581442"/>
                </a:lnTo>
                <a:lnTo>
                  <a:pt x="972683" y="524283"/>
                </a:lnTo>
                <a:close/>
              </a:path>
              <a:path w="1163955" h="1163955">
                <a:moveTo>
                  <a:pt x="934249" y="468110"/>
                </a:moveTo>
                <a:lnTo>
                  <a:pt x="896800" y="496689"/>
                </a:lnTo>
                <a:lnTo>
                  <a:pt x="934249" y="549906"/>
                </a:lnTo>
                <a:lnTo>
                  <a:pt x="934249" y="468110"/>
                </a:lnTo>
                <a:close/>
              </a:path>
              <a:path w="1163955" h="1163955">
                <a:moveTo>
                  <a:pt x="934249" y="468110"/>
                </a:moveTo>
                <a:lnTo>
                  <a:pt x="934249" y="549906"/>
                </a:lnTo>
                <a:lnTo>
                  <a:pt x="972683" y="524283"/>
                </a:lnTo>
                <a:lnTo>
                  <a:pt x="934249" y="468110"/>
                </a:lnTo>
                <a:close/>
              </a:path>
              <a:path w="1163955" h="1163955">
                <a:moveTo>
                  <a:pt x="891873" y="414893"/>
                </a:moveTo>
                <a:lnTo>
                  <a:pt x="856395" y="445443"/>
                </a:lnTo>
                <a:lnTo>
                  <a:pt x="896800" y="496689"/>
                </a:lnTo>
                <a:lnTo>
                  <a:pt x="891873" y="414893"/>
                </a:lnTo>
                <a:close/>
              </a:path>
              <a:path w="1163955" h="1163955">
                <a:moveTo>
                  <a:pt x="891873" y="414893"/>
                </a:moveTo>
                <a:lnTo>
                  <a:pt x="896800" y="496689"/>
                </a:lnTo>
                <a:lnTo>
                  <a:pt x="934249" y="468110"/>
                </a:lnTo>
                <a:lnTo>
                  <a:pt x="891873" y="414893"/>
                </a:lnTo>
                <a:close/>
              </a:path>
              <a:path w="1163955" h="1163955">
                <a:moveTo>
                  <a:pt x="846540" y="364633"/>
                </a:moveTo>
                <a:lnTo>
                  <a:pt x="813033" y="397154"/>
                </a:lnTo>
                <a:lnTo>
                  <a:pt x="856395" y="445443"/>
                </a:lnTo>
                <a:lnTo>
                  <a:pt x="846540" y="364633"/>
                </a:lnTo>
                <a:close/>
              </a:path>
              <a:path w="1163955" h="1163955">
                <a:moveTo>
                  <a:pt x="846540" y="364633"/>
                </a:moveTo>
                <a:lnTo>
                  <a:pt x="856395" y="445443"/>
                </a:lnTo>
                <a:lnTo>
                  <a:pt x="891873" y="414893"/>
                </a:lnTo>
                <a:lnTo>
                  <a:pt x="846540" y="364633"/>
                </a:lnTo>
                <a:close/>
              </a:path>
              <a:path w="1163955" h="1163955">
                <a:moveTo>
                  <a:pt x="799236" y="317329"/>
                </a:moveTo>
                <a:lnTo>
                  <a:pt x="766715" y="350836"/>
                </a:lnTo>
                <a:lnTo>
                  <a:pt x="813033" y="397154"/>
                </a:lnTo>
                <a:lnTo>
                  <a:pt x="799236" y="317329"/>
                </a:lnTo>
                <a:close/>
              </a:path>
              <a:path w="1163955" h="1163955">
                <a:moveTo>
                  <a:pt x="799236" y="317329"/>
                </a:moveTo>
                <a:lnTo>
                  <a:pt x="813033" y="397154"/>
                </a:lnTo>
                <a:lnTo>
                  <a:pt x="846540" y="364633"/>
                </a:lnTo>
                <a:lnTo>
                  <a:pt x="799236" y="317329"/>
                </a:lnTo>
                <a:close/>
              </a:path>
              <a:path w="1163955" h="1163955">
                <a:moveTo>
                  <a:pt x="748976" y="271996"/>
                </a:moveTo>
                <a:lnTo>
                  <a:pt x="718425" y="307474"/>
                </a:lnTo>
                <a:lnTo>
                  <a:pt x="766715" y="350836"/>
                </a:lnTo>
                <a:lnTo>
                  <a:pt x="748976" y="271996"/>
                </a:lnTo>
                <a:close/>
              </a:path>
              <a:path w="1163955" h="1163955">
                <a:moveTo>
                  <a:pt x="748976" y="271996"/>
                </a:moveTo>
                <a:lnTo>
                  <a:pt x="766715" y="350836"/>
                </a:lnTo>
                <a:lnTo>
                  <a:pt x="799236" y="317329"/>
                </a:lnTo>
                <a:lnTo>
                  <a:pt x="748976" y="271996"/>
                </a:lnTo>
                <a:close/>
              </a:path>
              <a:path w="1163955" h="1163955">
                <a:moveTo>
                  <a:pt x="695759" y="229620"/>
                </a:moveTo>
                <a:lnTo>
                  <a:pt x="667180" y="267069"/>
                </a:lnTo>
                <a:lnTo>
                  <a:pt x="718425" y="307474"/>
                </a:lnTo>
                <a:lnTo>
                  <a:pt x="695759" y="229620"/>
                </a:lnTo>
                <a:close/>
              </a:path>
              <a:path w="1163955" h="1163955">
                <a:moveTo>
                  <a:pt x="695759" y="229620"/>
                </a:moveTo>
                <a:lnTo>
                  <a:pt x="718425" y="307474"/>
                </a:lnTo>
                <a:lnTo>
                  <a:pt x="748976" y="271996"/>
                </a:lnTo>
                <a:lnTo>
                  <a:pt x="695759" y="229620"/>
                </a:lnTo>
                <a:close/>
              </a:path>
              <a:path w="1163955" h="1163955">
                <a:moveTo>
                  <a:pt x="639586" y="191186"/>
                </a:moveTo>
                <a:lnTo>
                  <a:pt x="613963" y="229620"/>
                </a:lnTo>
                <a:lnTo>
                  <a:pt x="667180" y="267069"/>
                </a:lnTo>
                <a:lnTo>
                  <a:pt x="639586" y="191186"/>
                </a:lnTo>
                <a:close/>
              </a:path>
              <a:path w="1163955" h="1163955">
                <a:moveTo>
                  <a:pt x="639586" y="191186"/>
                </a:moveTo>
                <a:lnTo>
                  <a:pt x="667180" y="267069"/>
                </a:lnTo>
                <a:lnTo>
                  <a:pt x="695759" y="229620"/>
                </a:lnTo>
                <a:lnTo>
                  <a:pt x="639586" y="191186"/>
                </a:lnTo>
                <a:close/>
              </a:path>
              <a:path w="1163955" h="1163955">
                <a:moveTo>
                  <a:pt x="582427" y="155708"/>
                </a:moveTo>
                <a:lnTo>
                  <a:pt x="558775" y="196113"/>
                </a:lnTo>
                <a:lnTo>
                  <a:pt x="613963" y="229620"/>
                </a:lnTo>
                <a:lnTo>
                  <a:pt x="582427" y="155708"/>
                </a:lnTo>
                <a:close/>
              </a:path>
              <a:path w="1163955" h="1163955">
                <a:moveTo>
                  <a:pt x="582427" y="155708"/>
                </a:moveTo>
                <a:lnTo>
                  <a:pt x="613963" y="229620"/>
                </a:lnTo>
                <a:lnTo>
                  <a:pt x="639586" y="191186"/>
                </a:lnTo>
                <a:lnTo>
                  <a:pt x="582427" y="155708"/>
                </a:lnTo>
                <a:close/>
              </a:path>
              <a:path w="1163955" h="1163955">
                <a:moveTo>
                  <a:pt x="522312" y="123186"/>
                </a:moveTo>
                <a:lnTo>
                  <a:pt x="501617" y="164577"/>
                </a:lnTo>
                <a:lnTo>
                  <a:pt x="558775" y="196113"/>
                </a:lnTo>
                <a:lnTo>
                  <a:pt x="522312" y="123186"/>
                </a:lnTo>
                <a:close/>
              </a:path>
              <a:path w="1163955" h="1163955">
                <a:moveTo>
                  <a:pt x="522312" y="123186"/>
                </a:moveTo>
                <a:lnTo>
                  <a:pt x="558775" y="196113"/>
                </a:lnTo>
                <a:lnTo>
                  <a:pt x="582427" y="155708"/>
                </a:lnTo>
                <a:lnTo>
                  <a:pt x="522312" y="123186"/>
                </a:lnTo>
                <a:close/>
              </a:path>
              <a:path w="1163955" h="1163955">
                <a:moveTo>
                  <a:pt x="461211" y="94607"/>
                </a:moveTo>
                <a:lnTo>
                  <a:pt x="442487" y="137969"/>
                </a:lnTo>
                <a:lnTo>
                  <a:pt x="501617" y="164577"/>
                </a:lnTo>
                <a:lnTo>
                  <a:pt x="461211" y="94607"/>
                </a:lnTo>
                <a:close/>
              </a:path>
              <a:path w="1163955" h="1163955">
                <a:moveTo>
                  <a:pt x="461211" y="94607"/>
                </a:moveTo>
                <a:lnTo>
                  <a:pt x="501617" y="164577"/>
                </a:lnTo>
                <a:lnTo>
                  <a:pt x="522312" y="123186"/>
                </a:lnTo>
                <a:lnTo>
                  <a:pt x="461211" y="94607"/>
                </a:lnTo>
                <a:close/>
              </a:path>
              <a:path w="1163955" h="1163955">
                <a:moveTo>
                  <a:pt x="398140" y="69970"/>
                </a:moveTo>
                <a:lnTo>
                  <a:pt x="382372" y="113331"/>
                </a:lnTo>
                <a:lnTo>
                  <a:pt x="442487" y="137969"/>
                </a:lnTo>
                <a:lnTo>
                  <a:pt x="398140" y="69970"/>
                </a:lnTo>
                <a:close/>
              </a:path>
              <a:path w="1163955" h="1163955">
                <a:moveTo>
                  <a:pt x="398140" y="69970"/>
                </a:moveTo>
                <a:lnTo>
                  <a:pt x="442487" y="137969"/>
                </a:lnTo>
                <a:lnTo>
                  <a:pt x="461211" y="94607"/>
                </a:lnTo>
                <a:lnTo>
                  <a:pt x="398140" y="69970"/>
                </a:lnTo>
                <a:close/>
              </a:path>
              <a:path w="1163955" h="1163955">
                <a:moveTo>
                  <a:pt x="334082" y="48289"/>
                </a:moveTo>
                <a:lnTo>
                  <a:pt x="321271" y="92636"/>
                </a:lnTo>
                <a:lnTo>
                  <a:pt x="382372" y="113331"/>
                </a:lnTo>
                <a:lnTo>
                  <a:pt x="334082" y="48289"/>
                </a:lnTo>
                <a:close/>
              </a:path>
              <a:path w="1163955" h="1163955">
                <a:moveTo>
                  <a:pt x="334082" y="48289"/>
                </a:moveTo>
                <a:lnTo>
                  <a:pt x="382372" y="113331"/>
                </a:lnTo>
                <a:lnTo>
                  <a:pt x="398140" y="69970"/>
                </a:lnTo>
                <a:lnTo>
                  <a:pt x="334082" y="48289"/>
                </a:lnTo>
                <a:close/>
              </a:path>
              <a:path w="1163955" h="1163955">
                <a:moveTo>
                  <a:pt x="269040" y="30550"/>
                </a:moveTo>
                <a:lnTo>
                  <a:pt x="258199" y="75883"/>
                </a:lnTo>
                <a:lnTo>
                  <a:pt x="321271" y="92636"/>
                </a:lnTo>
                <a:lnTo>
                  <a:pt x="269040" y="30550"/>
                </a:lnTo>
                <a:close/>
              </a:path>
              <a:path w="1163955" h="1163955">
                <a:moveTo>
                  <a:pt x="269040" y="30550"/>
                </a:moveTo>
                <a:lnTo>
                  <a:pt x="321271" y="92636"/>
                </a:lnTo>
                <a:lnTo>
                  <a:pt x="334082" y="48289"/>
                </a:lnTo>
                <a:lnTo>
                  <a:pt x="269040" y="30550"/>
                </a:lnTo>
                <a:close/>
              </a:path>
              <a:path w="1163955" h="1163955">
                <a:moveTo>
                  <a:pt x="202026" y="17738"/>
                </a:moveTo>
                <a:lnTo>
                  <a:pt x="194142" y="63071"/>
                </a:lnTo>
                <a:lnTo>
                  <a:pt x="258199" y="75883"/>
                </a:lnTo>
                <a:lnTo>
                  <a:pt x="202026" y="17738"/>
                </a:lnTo>
                <a:close/>
              </a:path>
              <a:path w="1163955" h="1163955">
                <a:moveTo>
                  <a:pt x="202026" y="17738"/>
                </a:moveTo>
                <a:lnTo>
                  <a:pt x="258199" y="75883"/>
                </a:lnTo>
                <a:lnTo>
                  <a:pt x="269040" y="30550"/>
                </a:lnTo>
                <a:lnTo>
                  <a:pt x="202026" y="17738"/>
                </a:lnTo>
                <a:close/>
              </a:path>
              <a:path w="1163955" h="1163955">
                <a:moveTo>
                  <a:pt x="135998" y="7883"/>
                </a:moveTo>
                <a:lnTo>
                  <a:pt x="130085" y="53216"/>
                </a:lnTo>
                <a:lnTo>
                  <a:pt x="194142" y="63071"/>
                </a:lnTo>
                <a:lnTo>
                  <a:pt x="135998" y="7883"/>
                </a:lnTo>
                <a:close/>
              </a:path>
              <a:path w="1163955" h="1163955">
                <a:moveTo>
                  <a:pt x="135998" y="7883"/>
                </a:moveTo>
                <a:lnTo>
                  <a:pt x="194142" y="63071"/>
                </a:lnTo>
                <a:lnTo>
                  <a:pt x="202026" y="17738"/>
                </a:lnTo>
                <a:lnTo>
                  <a:pt x="135998" y="7883"/>
                </a:lnTo>
                <a:close/>
              </a:path>
              <a:path w="1163955" h="1163955">
                <a:moveTo>
                  <a:pt x="67999" y="1970"/>
                </a:moveTo>
                <a:lnTo>
                  <a:pt x="65042" y="48289"/>
                </a:lnTo>
                <a:lnTo>
                  <a:pt x="130085" y="53216"/>
                </a:lnTo>
                <a:lnTo>
                  <a:pt x="67999" y="1970"/>
                </a:lnTo>
                <a:close/>
              </a:path>
              <a:path w="1163955" h="1163955">
                <a:moveTo>
                  <a:pt x="67999" y="1970"/>
                </a:moveTo>
                <a:lnTo>
                  <a:pt x="130085" y="53216"/>
                </a:lnTo>
                <a:lnTo>
                  <a:pt x="135998" y="7883"/>
                </a:lnTo>
                <a:lnTo>
                  <a:pt x="67999" y="1970"/>
                </a:lnTo>
                <a:close/>
              </a:path>
              <a:path w="1163955" h="1163955">
                <a:moveTo>
                  <a:pt x="0" y="0"/>
                </a:moveTo>
                <a:lnTo>
                  <a:pt x="0" y="46318"/>
                </a:lnTo>
                <a:lnTo>
                  <a:pt x="65042" y="48289"/>
                </a:lnTo>
                <a:lnTo>
                  <a:pt x="0" y="0"/>
                </a:lnTo>
                <a:close/>
              </a:path>
              <a:path w="1163955" h="1163955">
                <a:moveTo>
                  <a:pt x="0" y="0"/>
                </a:moveTo>
                <a:lnTo>
                  <a:pt x="65042" y="48289"/>
                </a:lnTo>
                <a:lnTo>
                  <a:pt x="67999" y="1970"/>
                </a:lnTo>
                <a:lnTo>
                  <a:pt x="0" y="0"/>
                </a:lnTo>
                <a:close/>
              </a:path>
            </a:pathLst>
          </a:custGeom>
          <a:solidFill>
            <a:srgbClr val="686868"/>
          </a:solidFill>
        </p:spPr>
        <p:txBody>
          <a:bodyPr wrap="square" lIns="0" tIns="0" rIns="0" bIns="0" rtlCol="0"/>
          <a:lstStyle/>
          <a:p>
            <a:endParaRPr dirty="0"/>
          </a:p>
        </p:txBody>
      </p:sp>
      <p:sp>
        <p:nvSpPr>
          <p:cNvPr id="75" name="bk object 75"/>
          <p:cNvSpPr/>
          <p:nvPr/>
        </p:nvSpPr>
        <p:spPr>
          <a:xfrm>
            <a:off x="19474369" y="1679283"/>
            <a:ext cx="46355" cy="68580"/>
          </a:xfrm>
          <a:custGeom>
            <a:avLst/>
            <a:gdLst/>
            <a:ahLst/>
            <a:cxnLst/>
            <a:rect l="l" t="t" r="r" b="b"/>
            <a:pathLst>
              <a:path w="46355" h="68580">
                <a:moveTo>
                  <a:pt x="46318" y="67999"/>
                </a:moveTo>
                <a:lnTo>
                  <a:pt x="0" y="67999"/>
                </a:lnTo>
                <a:lnTo>
                  <a:pt x="44347" y="0"/>
                </a:lnTo>
                <a:lnTo>
                  <a:pt x="46318" y="67999"/>
                </a:lnTo>
                <a:close/>
              </a:path>
            </a:pathLst>
          </a:custGeom>
          <a:ln w="3175">
            <a:solidFill>
              <a:srgbClr val="686868"/>
            </a:solidFill>
          </a:ln>
        </p:spPr>
        <p:txBody>
          <a:bodyPr wrap="square" lIns="0" tIns="0" rIns="0" bIns="0" rtlCol="0"/>
          <a:lstStyle/>
          <a:p>
            <a:endParaRPr dirty="0"/>
          </a:p>
        </p:txBody>
      </p:sp>
      <p:sp>
        <p:nvSpPr>
          <p:cNvPr id="76" name="bk object 76"/>
          <p:cNvSpPr/>
          <p:nvPr/>
        </p:nvSpPr>
        <p:spPr>
          <a:xfrm>
            <a:off x="19472399" y="1679283"/>
            <a:ext cx="46355" cy="68580"/>
          </a:xfrm>
          <a:custGeom>
            <a:avLst/>
            <a:gdLst/>
            <a:ahLst/>
            <a:cxnLst/>
            <a:rect l="l" t="t" r="r" b="b"/>
            <a:pathLst>
              <a:path w="46355" h="68580">
                <a:moveTo>
                  <a:pt x="1970" y="67999"/>
                </a:moveTo>
                <a:lnTo>
                  <a:pt x="46318" y="0"/>
                </a:lnTo>
                <a:lnTo>
                  <a:pt x="0" y="2956"/>
                </a:lnTo>
                <a:lnTo>
                  <a:pt x="1970" y="67999"/>
                </a:lnTo>
                <a:close/>
              </a:path>
            </a:pathLst>
          </a:custGeom>
          <a:ln w="3175">
            <a:solidFill>
              <a:srgbClr val="686868"/>
            </a:solidFill>
          </a:ln>
        </p:spPr>
        <p:txBody>
          <a:bodyPr wrap="square" lIns="0" tIns="0" rIns="0" bIns="0" rtlCol="0"/>
          <a:lstStyle/>
          <a:p>
            <a:endParaRPr dirty="0"/>
          </a:p>
        </p:txBody>
      </p:sp>
      <p:sp>
        <p:nvSpPr>
          <p:cNvPr id="77" name="bk object 77"/>
          <p:cNvSpPr/>
          <p:nvPr/>
        </p:nvSpPr>
        <p:spPr>
          <a:xfrm>
            <a:off x="19472399" y="1612269"/>
            <a:ext cx="46355" cy="70485"/>
          </a:xfrm>
          <a:custGeom>
            <a:avLst/>
            <a:gdLst/>
            <a:ahLst/>
            <a:cxnLst/>
            <a:rect l="l" t="t" r="r" b="b"/>
            <a:pathLst>
              <a:path w="46355" h="70485">
                <a:moveTo>
                  <a:pt x="46318" y="67013"/>
                </a:moveTo>
                <a:lnTo>
                  <a:pt x="0" y="69970"/>
                </a:lnTo>
                <a:lnTo>
                  <a:pt x="40405" y="0"/>
                </a:lnTo>
                <a:lnTo>
                  <a:pt x="46318" y="67013"/>
                </a:lnTo>
                <a:close/>
              </a:path>
            </a:pathLst>
          </a:custGeom>
          <a:ln w="3175">
            <a:solidFill>
              <a:srgbClr val="686868"/>
            </a:solidFill>
          </a:ln>
        </p:spPr>
        <p:txBody>
          <a:bodyPr wrap="square" lIns="0" tIns="0" rIns="0" bIns="0" rtlCol="0"/>
          <a:lstStyle/>
          <a:p>
            <a:endParaRPr dirty="0"/>
          </a:p>
        </p:txBody>
      </p:sp>
      <p:sp>
        <p:nvSpPr>
          <p:cNvPr id="78" name="bk object 78"/>
          <p:cNvSpPr/>
          <p:nvPr/>
        </p:nvSpPr>
        <p:spPr>
          <a:xfrm>
            <a:off x="19467470" y="1612269"/>
            <a:ext cx="45720" cy="70485"/>
          </a:xfrm>
          <a:custGeom>
            <a:avLst/>
            <a:gdLst/>
            <a:ahLst/>
            <a:cxnLst/>
            <a:rect l="l" t="t" r="r" b="b"/>
            <a:pathLst>
              <a:path w="45719" h="70485">
                <a:moveTo>
                  <a:pt x="4927" y="69970"/>
                </a:moveTo>
                <a:lnTo>
                  <a:pt x="45332" y="0"/>
                </a:lnTo>
                <a:lnTo>
                  <a:pt x="0" y="4927"/>
                </a:lnTo>
                <a:lnTo>
                  <a:pt x="4927" y="69970"/>
                </a:lnTo>
                <a:close/>
              </a:path>
            </a:pathLst>
          </a:custGeom>
          <a:ln w="3175">
            <a:solidFill>
              <a:srgbClr val="686868"/>
            </a:solidFill>
          </a:ln>
        </p:spPr>
        <p:txBody>
          <a:bodyPr wrap="square" lIns="0" tIns="0" rIns="0" bIns="0" rtlCol="0"/>
          <a:lstStyle/>
          <a:p>
            <a:endParaRPr dirty="0"/>
          </a:p>
        </p:txBody>
      </p:sp>
      <p:sp>
        <p:nvSpPr>
          <p:cNvPr id="79" name="bk object 79"/>
          <p:cNvSpPr/>
          <p:nvPr/>
        </p:nvSpPr>
        <p:spPr>
          <a:xfrm>
            <a:off x="19467470" y="1545255"/>
            <a:ext cx="45720" cy="72390"/>
          </a:xfrm>
          <a:custGeom>
            <a:avLst/>
            <a:gdLst/>
            <a:ahLst/>
            <a:cxnLst/>
            <a:rect l="l" t="t" r="r" b="b"/>
            <a:pathLst>
              <a:path w="45719" h="72390">
                <a:moveTo>
                  <a:pt x="45332" y="67013"/>
                </a:moveTo>
                <a:lnTo>
                  <a:pt x="0" y="71941"/>
                </a:lnTo>
                <a:lnTo>
                  <a:pt x="35477" y="0"/>
                </a:lnTo>
                <a:lnTo>
                  <a:pt x="45332" y="67013"/>
                </a:lnTo>
                <a:close/>
              </a:path>
            </a:pathLst>
          </a:custGeom>
          <a:ln w="3175">
            <a:solidFill>
              <a:srgbClr val="686868"/>
            </a:solidFill>
          </a:ln>
        </p:spPr>
        <p:txBody>
          <a:bodyPr wrap="square" lIns="0" tIns="0" rIns="0" bIns="0" rtlCol="0"/>
          <a:lstStyle/>
          <a:p>
            <a:endParaRPr dirty="0"/>
          </a:p>
        </p:txBody>
      </p:sp>
      <p:sp>
        <p:nvSpPr>
          <p:cNvPr id="80" name="bk object 80"/>
          <p:cNvSpPr/>
          <p:nvPr/>
        </p:nvSpPr>
        <p:spPr>
          <a:xfrm>
            <a:off x="19457615" y="1545255"/>
            <a:ext cx="45720" cy="72390"/>
          </a:xfrm>
          <a:custGeom>
            <a:avLst/>
            <a:gdLst/>
            <a:ahLst/>
            <a:cxnLst/>
            <a:rect l="l" t="t" r="r" b="b"/>
            <a:pathLst>
              <a:path w="45719" h="72390">
                <a:moveTo>
                  <a:pt x="9854" y="71941"/>
                </a:moveTo>
                <a:lnTo>
                  <a:pt x="45332" y="0"/>
                </a:lnTo>
                <a:lnTo>
                  <a:pt x="0" y="7883"/>
                </a:lnTo>
                <a:lnTo>
                  <a:pt x="9854" y="71941"/>
                </a:lnTo>
                <a:close/>
              </a:path>
            </a:pathLst>
          </a:custGeom>
          <a:ln w="3175">
            <a:solidFill>
              <a:srgbClr val="686868"/>
            </a:solidFill>
          </a:ln>
        </p:spPr>
        <p:txBody>
          <a:bodyPr wrap="square" lIns="0" tIns="0" rIns="0" bIns="0" rtlCol="0"/>
          <a:lstStyle/>
          <a:p>
            <a:endParaRPr dirty="0"/>
          </a:p>
        </p:txBody>
      </p:sp>
      <p:sp>
        <p:nvSpPr>
          <p:cNvPr id="81" name="bk object 81"/>
          <p:cNvSpPr/>
          <p:nvPr/>
        </p:nvSpPr>
        <p:spPr>
          <a:xfrm>
            <a:off x="19457615" y="1478242"/>
            <a:ext cx="45720" cy="74930"/>
          </a:xfrm>
          <a:custGeom>
            <a:avLst/>
            <a:gdLst/>
            <a:ahLst/>
            <a:cxnLst/>
            <a:rect l="l" t="t" r="r" b="b"/>
            <a:pathLst>
              <a:path w="45719" h="74930">
                <a:moveTo>
                  <a:pt x="45332" y="67013"/>
                </a:moveTo>
                <a:lnTo>
                  <a:pt x="0" y="74897"/>
                </a:lnTo>
                <a:lnTo>
                  <a:pt x="32521" y="0"/>
                </a:lnTo>
                <a:lnTo>
                  <a:pt x="45332" y="67013"/>
                </a:lnTo>
                <a:close/>
              </a:path>
            </a:pathLst>
          </a:custGeom>
          <a:ln w="3175">
            <a:solidFill>
              <a:srgbClr val="686868"/>
            </a:solidFill>
          </a:ln>
        </p:spPr>
        <p:txBody>
          <a:bodyPr wrap="square" lIns="0" tIns="0" rIns="0" bIns="0" rtlCol="0"/>
          <a:lstStyle/>
          <a:p>
            <a:endParaRPr dirty="0"/>
          </a:p>
        </p:txBody>
      </p:sp>
      <p:sp>
        <p:nvSpPr>
          <p:cNvPr id="82" name="bk object 82"/>
          <p:cNvSpPr/>
          <p:nvPr/>
        </p:nvSpPr>
        <p:spPr>
          <a:xfrm>
            <a:off x="19444805" y="1478242"/>
            <a:ext cx="45720" cy="74930"/>
          </a:xfrm>
          <a:custGeom>
            <a:avLst/>
            <a:gdLst/>
            <a:ahLst/>
            <a:cxnLst/>
            <a:rect l="l" t="t" r="r" b="b"/>
            <a:pathLst>
              <a:path w="45719" h="74930">
                <a:moveTo>
                  <a:pt x="12811" y="74897"/>
                </a:moveTo>
                <a:lnTo>
                  <a:pt x="45332" y="0"/>
                </a:lnTo>
                <a:lnTo>
                  <a:pt x="0" y="10840"/>
                </a:lnTo>
                <a:lnTo>
                  <a:pt x="12811" y="74897"/>
                </a:lnTo>
                <a:close/>
              </a:path>
            </a:pathLst>
          </a:custGeom>
          <a:ln w="3175">
            <a:solidFill>
              <a:srgbClr val="686868"/>
            </a:solidFill>
          </a:ln>
        </p:spPr>
        <p:txBody>
          <a:bodyPr wrap="square" lIns="0" tIns="0" rIns="0" bIns="0" rtlCol="0"/>
          <a:lstStyle/>
          <a:p>
            <a:endParaRPr dirty="0"/>
          </a:p>
        </p:txBody>
      </p:sp>
      <p:sp>
        <p:nvSpPr>
          <p:cNvPr id="83" name="bk object 83"/>
          <p:cNvSpPr/>
          <p:nvPr/>
        </p:nvSpPr>
        <p:spPr>
          <a:xfrm>
            <a:off x="19444805" y="1413199"/>
            <a:ext cx="45720" cy="76200"/>
          </a:xfrm>
          <a:custGeom>
            <a:avLst/>
            <a:gdLst/>
            <a:ahLst/>
            <a:cxnLst/>
            <a:rect l="l" t="t" r="r" b="b"/>
            <a:pathLst>
              <a:path w="45719" h="76200">
                <a:moveTo>
                  <a:pt x="45332" y="65042"/>
                </a:moveTo>
                <a:lnTo>
                  <a:pt x="0" y="75883"/>
                </a:lnTo>
                <a:lnTo>
                  <a:pt x="27593" y="0"/>
                </a:lnTo>
                <a:lnTo>
                  <a:pt x="45332" y="65042"/>
                </a:lnTo>
                <a:close/>
              </a:path>
            </a:pathLst>
          </a:custGeom>
          <a:ln w="3175">
            <a:solidFill>
              <a:srgbClr val="686868"/>
            </a:solidFill>
          </a:ln>
        </p:spPr>
        <p:txBody>
          <a:bodyPr wrap="square" lIns="0" tIns="0" rIns="0" bIns="0" rtlCol="0"/>
          <a:lstStyle/>
          <a:p>
            <a:endParaRPr dirty="0"/>
          </a:p>
        </p:txBody>
      </p:sp>
      <p:sp>
        <p:nvSpPr>
          <p:cNvPr id="84" name="bk object 84"/>
          <p:cNvSpPr/>
          <p:nvPr/>
        </p:nvSpPr>
        <p:spPr>
          <a:xfrm>
            <a:off x="19428051" y="1413199"/>
            <a:ext cx="44450" cy="76200"/>
          </a:xfrm>
          <a:custGeom>
            <a:avLst/>
            <a:gdLst/>
            <a:ahLst/>
            <a:cxnLst/>
            <a:rect l="l" t="t" r="r" b="b"/>
            <a:pathLst>
              <a:path w="44450" h="76200">
                <a:moveTo>
                  <a:pt x="16753" y="75883"/>
                </a:moveTo>
                <a:lnTo>
                  <a:pt x="44347" y="0"/>
                </a:lnTo>
                <a:lnTo>
                  <a:pt x="0" y="12811"/>
                </a:lnTo>
                <a:lnTo>
                  <a:pt x="16753" y="75883"/>
                </a:lnTo>
                <a:close/>
              </a:path>
            </a:pathLst>
          </a:custGeom>
          <a:ln w="3175">
            <a:solidFill>
              <a:srgbClr val="686868"/>
            </a:solidFill>
          </a:ln>
        </p:spPr>
        <p:txBody>
          <a:bodyPr wrap="square" lIns="0" tIns="0" rIns="0" bIns="0" rtlCol="0"/>
          <a:lstStyle/>
          <a:p>
            <a:endParaRPr dirty="0"/>
          </a:p>
        </p:txBody>
      </p:sp>
      <p:sp>
        <p:nvSpPr>
          <p:cNvPr id="85" name="bk object 85"/>
          <p:cNvSpPr/>
          <p:nvPr/>
        </p:nvSpPr>
        <p:spPr>
          <a:xfrm>
            <a:off x="19428051" y="1349142"/>
            <a:ext cx="44450" cy="77470"/>
          </a:xfrm>
          <a:custGeom>
            <a:avLst/>
            <a:gdLst/>
            <a:ahLst/>
            <a:cxnLst/>
            <a:rect l="l" t="t" r="r" b="b"/>
            <a:pathLst>
              <a:path w="44450" h="77469">
                <a:moveTo>
                  <a:pt x="44347" y="64057"/>
                </a:moveTo>
                <a:lnTo>
                  <a:pt x="0" y="76868"/>
                </a:lnTo>
                <a:lnTo>
                  <a:pt x="22666" y="0"/>
                </a:lnTo>
                <a:lnTo>
                  <a:pt x="44347" y="64057"/>
                </a:lnTo>
                <a:close/>
              </a:path>
            </a:pathLst>
          </a:custGeom>
          <a:ln w="3175">
            <a:solidFill>
              <a:srgbClr val="686868"/>
            </a:solidFill>
          </a:ln>
        </p:spPr>
        <p:txBody>
          <a:bodyPr wrap="square" lIns="0" tIns="0" rIns="0" bIns="0" rtlCol="0"/>
          <a:lstStyle/>
          <a:p>
            <a:endParaRPr dirty="0"/>
          </a:p>
        </p:txBody>
      </p:sp>
      <p:sp>
        <p:nvSpPr>
          <p:cNvPr id="86" name="bk object 86"/>
          <p:cNvSpPr/>
          <p:nvPr/>
        </p:nvSpPr>
        <p:spPr>
          <a:xfrm>
            <a:off x="19407356" y="1349142"/>
            <a:ext cx="43815" cy="77470"/>
          </a:xfrm>
          <a:custGeom>
            <a:avLst/>
            <a:gdLst/>
            <a:ahLst/>
            <a:cxnLst/>
            <a:rect l="l" t="t" r="r" b="b"/>
            <a:pathLst>
              <a:path w="43815" h="77469">
                <a:moveTo>
                  <a:pt x="20695" y="76868"/>
                </a:moveTo>
                <a:lnTo>
                  <a:pt x="43361" y="0"/>
                </a:lnTo>
                <a:lnTo>
                  <a:pt x="0" y="15767"/>
                </a:lnTo>
                <a:lnTo>
                  <a:pt x="20695" y="76868"/>
                </a:lnTo>
                <a:close/>
              </a:path>
            </a:pathLst>
          </a:custGeom>
          <a:ln w="3175">
            <a:solidFill>
              <a:srgbClr val="686868"/>
            </a:solidFill>
          </a:ln>
        </p:spPr>
        <p:txBody>
          <a:bodyPr wrap="square" lIns="0" tIns="0" rIns="0" bIns="0" rtlCol="0"/>
          <a:lstStyle/>
          <a:p>
            <a:endParaRPr dirty="0"/>
          </a:p>
        </p:txBody>
      </p:sp>
      <p:sp>
        <p:nvSpPr>
          <p:cNvPr id="87" name="bk object 87"/>
          <p:cNvSpPr/>
          <p:nvPr/>
        </p:nvSpPr>
        <p:spPr>
          <a:xfrm>
            <a:off x="19407356" y="1286070"/>
            <a:ext cx="43815" cy="79375"/>
          </a:xfrm>
          <a:custGeom>
            <a:avLst/>
            <a:gdLst/>
            <a:ahLst/>
            <a:cxnLst/>
            <a:rect l="l" t="t" r="r" b="b"/>
            <a:pathLst>
              <a:path w="43815" h="79375">
                <a:moveTo>
                  <a:pt x="43361" y="63071"/>
                </a:moveTo>
                <a:lnTo>
                  <a:pt x="0" y="78839"/>
                </a:lnTo>
                <a:lnTo>
                  <a:pt x="18724" y="0"/>
                </a:lnTo>
                <a:lnTo>
                  <a:pt x="43361" y="63071"/>
                </a:lnTo>
                <a:close/>
              </a:path>
            </a:pathLst>
          </a:custGeom>
          <a:ln w="3175">
            <a:solidFill>
              <a:srgbClr val="686868"/>
            </a:solidFill>
          </a:ln>
        </p:spPr>
        <p:txBody>
          <a:bodyPr wrap="square" lIns="0" tIns="0" rIns="0" bIns="0" rtlCol="0"/>
          <a:lstStyle/>
          <a:p>
            <a:endParaRPr dirty="0"/>
          </a:p>
        </p:txBody>
      </p:sp>
      <p:sp>
        <p:nvSpPr>
          <p:cNvPr id="88" name="bk object 88"/>
          <p:cNvSpPr/>
          <p:nvPr/>
        </p:nvSpPr>
        <p:spPr>
          <a:xfrm>
            <a:off x="19382719" y="1286070"/>
            <a:ext cx="43815" cy="79375"/>
          </a:xfrm>
          <a:custGeom>
            <a:avLst/>
            <a:gdLst/>
            <a:ahLst/>
            <a:cxnLst/>
            <a:rect l="l" t="t" r="r" b="b"/>
            <a:pathLst>
              <a:path w="43815" h="79375">
                <a:moveTo>
                  <a:pt x="24637" y="78839"/>
                </a:moveTo>
                <a:lnTo>
                  <a:pt x="43361" y="0"/>
                </a:lnTo>
                <a:lnTo>
                  <a:pt x="0" y="18724"/>
                </a:lnTo>
                <a:lnTo>
                  <a:pt x="24637" y="78839"/>
                </a:lnTo>
                <a:close/>
              </a:path>
            </a:pathLst>
          </a:custGeom>
          <a:ln w="3175">
            <a:solidFill>
              <a:srgbClr val="686868"/>
            </a:solidFill>
          </a:ln>
        </p:spPr>
        <p:txBody>
          <a:bodyPr wrap="square" lIns="0" tIns="0" rIns="0" bIns="0" rtlCol="0"/>
          <a:lstStyle/>
          <a:p>
            <a:endParaRPr dirty="0"/>
          </a:p>
        </p:txBody>
      </p:sp>
      <p:sp>
        <p:nvSpPr>
          <p:cNvPr id="89" name="bk object 89"/>
          <p:cNvSpPr/>
          <p:nvPr/>
        </p:nvSpPr>
        <p:spPr>
          <a:xfrm>
            <a:off x="19382719" y="1224969"/>
            <a:ext cx="43815" cy="80010"/>
          </a:xfrm>
          <a:custGeom>
            <a:avLst/>
            <a:gdLst/>
            <a:ahLst/>
            <a:cxnLst/>
            <a:rect l="l" t="t" r="r" b="b"/>
            <a:pathLst>
              <a:path w="43815" h="80009">
                <a:moveTo>
                  <a:pt x="43361" y="61100"/>
                </a:moveTo>
                <a:lnTo>
                  <a:pt x="0" y="79825"/>
                </a:lnTo>
                <a:lnTo>
                  <a:pt x="14782" y="0"/>
                </a:lnTo>
                <a:lnTo>
                  <a:pt x="43361" y="61100"/>
                </a:lnTo>
                <a:close/>
              </a:path>
            </a:pathLst>
          </a:custGeom>
          <a:ln w="3175">
            <a:solidFill>
              <a:srgbClr val="686868"/>
            </a:solidFill>
          </a:ln>
        </p:spPr>
        <p:txBody>
          <a:bodyPr wrap="square" lIns="0" tIns="0" rIns="0" bIns="0" rtlCol="0"/>
          <a:lstStyle/>
          <a:p>
            <a:endParaRPr dirty="0"/>
          </a:p>
        </p:txBody>
      </p:sp>
      <p:sp>
        <p:nvSpPr>
          <p:cNvPr id="90" name="bk object 90"/>
          <p:cNvSpPr/>
          <p:nvPr/>
        </p:nvSpPr>
        <p:spPr>
          <a:xfrm>
            <a:off x="19356109" y="1224969"/>
            <a:ext cx="41910" cy="80010"/>
          </a:xfrm>
          <a:custGeom>
            <a:avLst/>
            <a:gdLst/>
            <a:ahLst/>
            <a:cxnLst/>
            <a:rect l="l" t="t" r="r" b="b"/>
            <a:pathLst>
              <a:path w="41909" h="80009">
                <a:moveTo>
                  <a:pt x="26608" y="79825"/>
                </a:moveTo>
                <a:lnTo>
                  <a:pt x="41390" y="0"/>
                </a:lnTo>
                <a:lnTo>
                  <a:pt x="0" y="20695"/>
                </a:lnTo>
                <a:lnTo>
                  <a:pt x="26608" y="79825"/>
                </a:lnTo>
                <a:close/>
              </a:path>
            </a:pathLst>
          </a:custGeom>
          <a:ln w="3175">
            <a:solidFill>
              <a:srgbClr val="686868"/>
            </a:solidFill>
          </a:ln>
        </p:spPr>
        <p:txBody>
          <a:bodyPr wrap="square" lIns="0" tIns="0" rIns="0" bIns="0" rtlCol="0"/>
          <a:lstStyle/>
          <a:p>
            <a:endParaRPr dirty="0"/>
          </a:p>
        </p:txBody>
      </p:sp>
      <p:sp>
        <p:nvSpPr>
          <p:cNvPr id="91" name="bk object 91"/>
          <p:cNvSpPr/>
          <p:nvPr/>
        </p:nvSpPr>
        <p:spPr>
          <a:xfrm>
            <a:off x="19356109" y="1164854"/>
            <a:ext cx="41910" cy="81280"/>
          </a:xfrm>
          <a:custGeom>
            <a:avLst/>
            <a:gdLst/>
            <a:ahLst/>
            <a:cxnLst/>
            <a:rect l="l" t="t" r="r" b="b"/>
            <a:pathLst>
              <a:path w="41909" h="81280">
                <a:moveTo>
                  <a:pt x="41390" y="60115"/>
                </a:moveTo>
                <a:lnTo>
                  <a:pt x="0" y="80810"/>
                </a:lnTo>
                <a:lnTo>
                  <a:pt x="8869" y="0"/>
                </a:lnTo>
                <a:lnTo>
                  <a:pt x="41390" y="60115"/>
                </a:lnTo>
                <a:close/>
              </a:path>
            </a:pathLst>
          </a:custGeom>
          <a:ln w="3175">
            <a:solidFill>
              <a:srgbClr val="686868"/>
            </a:solidFill>
          </a:ln>
        </p:spPr>
        <p:txBody>
          <a:bodyPr wrap="square" lIns="0" tIns="0" rIns="0" bIns="0" rtlCol="0"/>
          <a:lstStyle/>
          <a:p>
            <a:endParaRPr dirty="0"/>
          </a:p>
        </p:txBody>
      </p:sp>
      <p:sp>
        <p:nvSpPr>
          <p:cNvPr id="92" name="bk object 92"/>
          <p:cNvSpPr/>
          <p:nvPr/>
        </p:nvSpPr>
        <p:spPr>
          <a:xfrm>
            <a:off x="19324573" y="1164854"/>
            <a:ext cx="40640" cy="81280"/>
          </a:xfrm>
          <a:custGeom>
            <a:avLst/>
            <a:gdLst/>
            <a:ahLst/>
            <a:cxnLst/>
            <a:rect l="l" t="t" r="r" b="b"/>
            <a:pathLst>
              <a:path w="40640" h="81280">
                <a:moveTo>
                  <a:pt x="31535" y="80810"/>
                </a:moveTo>
                <a:lnTo>
                  <a:pt x="40405" y="0"/>
                </a:lnTo>
                <a:lnTo>
                  <a:pt x="0" y="23651"/>
                </a:lnTo>
                <a:lnTo>
                  <a:pt x="31535" y="80810"/>
                </a:lnTo>
                <a:close/>
              </a:path>
            </a:pathLst>
          </a:custGeom>
          <a:ln w="3175">
            <a:solidFill>
              <a:srgbClr val="686868"/>
            </a:solidFill>
          </a:ln>
        </p:spPr>
        <p:txBody>
          <a:bodyPr wrap="square" lIns="0" tIns="0" rIns="0" bIns="0" rtlCol="0"/>
          <a:lstStyle/>
          <a:p>
            <a:endParaRPr dirty="0"/>
          </a:p>
        </p:txBody>
      </p:sp>
      <p:sp>
        <p:nvSpPr>
          <p:cNvPr id="93" name="bk object 93"/>
          <p:cNvSpPr/>
          <p:nvPr/>
        </p:nvSpPr>
        <p:spPr>
          <a:xfrm>
            <a:off x="19324573" y="1107695"/>
            <a:ext cx="40640" cy="81280"/>
          </a:xfrm>
          <a:custGeom>
            <a:avLst/>
            <a:gdLst/>
            <a:ahLst/>
            <a:cxnLst/>
            <a:rect l="l" t="t" r="r" b="b"/>
            <a:pathLst>
              <a:path w="40640" h="81280">
                <a:moveTo>
                  <a:pt x="40405" y="57158"/>
                </a:moveTo>
                <a:lnTo>
                  <a:pt x="0" y="80810"/>
                </a:lnTo>
                <a:lnTo>
                  <a:pt x="4927" y="0"/>
                </a:lnTo>
                <a:lnTo>
                  <a:pt x="40405" y="57158"/>
                </a:lnTo>
                <a:close/>
              </a:path>
            </a:pathLst>
          </a:custGeom>
          <a:ln w="3175">
            <a:solidFill>
              <a:srgbClr val="686868"/>
            </a:solidFill>
          </a:ln>
        </p:spPr>
        <p:txBody>
          <a:bodyPr wrap="square" lIns="0" tIns="0" rIns="0" bIns="0" rtlCol="0"/>
          <a:lstStyle/>
          <a:p>
            <a:endParaRPr dirty="0"/>
          </a:p>
        </p:txBody>
      </p:sp>
      <p:sp>
        <p:nvSpPr>
          <p:cNvPr id="94" name="bk object 94"/>
          <p:cNvSpPr/>
          <p:nvPr/>
        </p:nvSpPr>
        <p:spPr>
          <a:xfrm>
            <a:off x="19291067" y="1107695"/>
            <a:ext cx="38735" cy="81280"/>
          </a:xfrm>
          <a:custGeom>
            <a:avLst/>
            <a:gdLst/>
            <a:ahLst/>
            <a:cxnLst/>
            <a:rect l="l" t="t" r="r" b="b"/>
            <a:pathLst>
              <a:path w="38734" h="81280">
                <a:moveTo>
                  <a:pt x="33506" y="80810"/>
                </a:moveTo>
                <a:lnTo>
                  <a:pt x="38434" y="0"/>
                </a:lnTo>
                <a:lnTo>
                  <a:pt x="0" y="25622"/>
                </a:lnTo>
                <a:lnTo>
                  <a:pt x="33506" y="80810"/>
                </a:lnTo>
                <a:close/>
              </a:path>
            </a:pathLst>
          </a:custGeom>
          <a:ln w="3175">
            <a:solidFill>
              <a:srgbClr val="686868"/>
            </a:solidFill>
          </a:ln>
        </p:spPr>
        <p:txBody>
          <a:bodyPr wrap="square" lIns="0" tIns="0" rIns="0" bIns="0" rtlCol="0"/>
          <a:lstStyle/>
          <a:p>
            <a:endParaRPr dirty="0"/>
          </a:p>
        </p:txBody>
      </p:sp>
      <p:sp>
        <p:nvSpPr>
          <p:cNvPr id="95" name="bk object 95"/>
          <p:cNvSpPr/>
          <p:nvPr/>
        </p:nvSpPr>
        <p:spPr>
          <a:xfrm>
            <a:off x="19291067" y="1051522"/>
            <a:ext cx="38735" cy="81915"/>
          </a:xfrm>
          <a:custGeom>
            <a:avLst/>
            <a:gdLst/>
            <a:ahLst/>
            <a:cxnLst/>
            <a:rect l="l" t="t" r="r" b="b"/>
            <a:pathLst>
              <a:path w="38734" h="81915">
                <a:moveTo>
                  <a:pt x="38434" y="56173"/>
                </a:moveTo>
                <a:lnTo>
                  <a:pt x="0" y="81796"/>
                </a:lnTo>
                <a:lnTo>
                  <a:pt x="0" y="0"/>
                </a:lnTo>
                <a:lnTo>
                  <a:pt x="38434" y="56173"/>
                </a:lnTo>
                <a:close/>
              </a:path>
            </a:pathLst>
          </a:custGeom>
          <a:ln w="3175">
            <a:solidFill>
              <a:srgbClr val="686868"/>
            </a:solidFill>
          </a:ln>
        </p:spPr>
        <p:txBody>
          <a:bodyPr wrap="square" lIns="0" tIns="0" rIns="0" bIns="0" rtlCol="0"/>
          <a:lstStyle/>
          <a:p>
            <a:endParaRPr dirty="0"/>
          </a:p>
        </p:txBody>
      </p:sp>
      <p:sp>
        <p:nvSpPr>
          <p:cNvPr id="96" name="bk object 96"/>
          <p:cNvSpPr/>
          <p:nvPr/>
        </p:nvSpPr>
        <p:spPr>
          <a:xfrm>
            <a:off x="19253618" y="1051522"/>
            <a:ext cx="37465" cy="81915"/>
          </a:xfrm>
          <a:custGeom>
            <a:avLst/>
            <a:gdLst/>
            <a:ahLst/>
            <a:cxnLst/>
            <a:rect l="l" t="t" r="r" b="b"/>
            <a:pathLst>
              <a:path w="37465" h="81915">
                <a:moveTo>
                  <a:pt x="37448" y="81796"/>
                </a:moveTo>
                <a:lnTo>
                  <a:pt x="37448" y="0"/>
                </a:lnTo>
                <a:lnTo>
                  <a:pt x="0" y="28579"/>
                </a:lnTo>
                <a:lnTo>
                  <a:pt x="37448" y="81796"/>
                </a:lnTo>
                <a:close/>
              </a:path>
            </a:pathLst>
          </a:custGeom>
          <a:ln w="3175">
            <a:solidFill>
              <a:srgbClr val="686868"/>
            </a:solidFill>
          </a:ln>
        </p:spPr>
        <p:txBody>
          <a:bodyPr wrap="square" lIns="0" tIns="0" rIns="0" bIns="0" rtlCol="0"/>
          <a:lstStyle/>
          <a:p>
            <a:endParaRPr dirty="0"/>
          </a:p>
        </p:txBody>
      </p:sp>
      <p:sp>
        <p:nvSpPr>
          <p:cNvPr id="97" name="bk object 97"/>
          <p:cNvSpPr/>
          <p:nvPr/>
        </p:nvSpPr>
        <p:spPr>
          <a:xfrm>
            <a:off x="19248691" y="998306"/>
            <a:ext cx="42545" cy="81915"/>
          </a:xfrm>
          <a:custGeom>
            <a:avLst/>
            <a:gdLst/>
            <a:ahLst/>
            <a:cxnLst/>
            <a:rect l="l" t="t" r="r" b="b"/>
            <a:pathLst>
              <a:path w="42544" h="81915">
                <a:moveTo>
                  <a:pt x="42376" y="53216"/>
                </a:moveTo>
                <a:lnTo>
                  <a:pt x="4927" y="81796"/>
                </a:lnTo>
                <a:lnTo>
                  <a:pt x="0" y="0"/>
                </a:lnTo>
                <a:lnTo>
                  <a:pt x="42376" y="53216"/>
                </a:lnTo>
                <a:close/>
              </a:path>
            </a:pathLst>
          </a:custGeom>
          <a:ln w="3175">
            <a:solidFill>
              <a:srgbClr val="686868"/>
            </a:solidFill>
          </a:ln>
        </p:spPr>
        <p:txBody>
          <a:bodyPr wrap="square" lIns="0" tIns="0" rIns="0" bIns="0" rtlCol="0"/>
          <a:lstStyle/>
          <a:p>
            <a:endParaRPr dirty="0"/>
          </a:p>
        </p:txBody>
      </p:sp>
      <p:sp>
        <p:nvSpPr>
          <p:cNvPr id="98" name="bk object 98"/>
          <p:cNvSpPr/>
          <p:nvPr/>
        </p:nvSpPr>
        <p:spPr>
          <a:xfrm>
            <a:off x="19213213" y="998306"/>
            <a:ext cx="40640" cy="81915"/>
          </a:xfrm>
          <a:custGeom>
            <a:avLst/>
            <a:gdLst/>
            <a:ahLst/>
            <a:cxnLst/>
            <a:rect l="l" t="t" r="r" b="b"/>
            <a:pathLst>
              <a:path w="40640" h="81915">
                <a:moveTo>
                  <a:pt x="40405" y="81796"/>
                </a:moveTo>
                <a:lnTo>
                  <a:pt x="35477" y="0"/>
                </a:lnTo>
                <a:lnTo>
                  <a:pt x="0" y="30550"/>
                </a:lnTo>
                <a:lnTo>
                  <a:pt x="40405" y="81796"/>
                </a:lnTo>
                <a:close/>
              </a:path>
            </a:pathLst>
          </a:custGeom>
          <a:ln w="3175">
            <a:solidFill>
              <a:srgbClr val="686868"/>
            </a:solidFill>
          </a:ln>
        </p:spPr>
        <p:txBody>
          <a:bodyPr wrap="square" lIns="0" tIns="0" rIns="0" bIns="0" rtlCol="0"/>
          <a:lstStyle/>
          <a:p>
            <a:endParaRPr dirty="0"/>
          </a:p>
        </p:txBody>
      </p:sp>
      <p:sp>
        <p:nvSpPr>
          <p:cNvPr id="99" name="bk object 99"/>
          <p:cNvSpPr/>
          <p:nvPr/>
        </p:nvSpPr>
        <p:spPr>
          <a:xfrm>
            <a:off x="19203358" y="948045"/>
            <a:ext cx="45720" cy="81280"/>
          </a:xfrm>
          <a:custGeom>
            <a:avLst/>
            <a:gdLst/>
            <a:ahLst/>
            <a:cxnLst/>
            <a:rect l="l" t="t" r="r" b="b"/>
            <a:pathLst>
              <a:path w="45719" h="81280">
                <a:moveTo>
                  <a:pt x="45332" y="50260"/>
                </a:moveTo>
                <a:lnTo>
                  <a:pt x="9854" y="80810"/>
                </a:lnTo>
                <a:lnTo>
                  <a:pt x="0" y="0"/>
                </a:lnTo>
                <a:lnTo>
                  <a:pt x="45332" y="50260"/>
                </a:lnTo>
                <a:close/>
              </a:path>
            </a:pathLst>
          </a:custGeom>
          <a:ln w="3175">
            <a:solidFill>
              <a:srgbClr val="686868"/>
            </a:solidFill>
          </a:ln>
        </p:spPr>
        <p:txBody>
          <a:bodyPr wrap="square" lIns="0" tIns="0" rIns="0" bIns="0" rtlCol="0"/>
          <a:lstStyle/>
          <a:p>
            <a:endParaRPr dirty="0"/>
          </a:p>
        </p:txBody>
      </p:sp>
      <p:sp>
        <p:nvSpPr>
          <p:cNvPr id="100" name="bk object 100"/>
          <p:cNvSpPr/>
          <p:nvPr/>
        </p:nvSpPr>
        <p:spPr>
          <a:xfrm>
            <a:off x="19169851" y="948045"/>
            <a:ext cx="43815" cy="81280"/>
          </a:xfrm>
          <a:custGeom>
            <a:avLst/>
            <a:gdLst/>
            <a:ahLst/>
            <a:cxnLst/>
            <a:rect l="l" t="t" r="r" b="b"/>
            <a:pathLst>
              <a:path w="43815" h="81280">
                <a:moveTo>
                  <a:pt x="43361" y="80810"/>
                </a:moveTo>
                <a:lnTo>
                  <a:pt x="33506" y="0"/>
                </a:lnTo>
                <a:lnTo>
                  <a:pt x="0" y="32521"/>
                </a:lnTo>
                <a:lnTo>
                  <a:pt x="43361" y="80810"/>
                </a:lnTo>
                <a:close/>
              </a:path>
            </a:pathLst>
          </a:custGeom>
          <a:ln w="3175">
            <a:solidFill>
              <a:srgbClr val="686868"/>
            </a:solidFill>
          </a:ln>
        </p:spPr>
        <p:txBody>
          <a:bodyPr wrap="square" lIns="0" tIns="0" rIns="0" bIns="0" rtlCol="0"/>
          <a:lstStyle/>
          <a:p>
            <a:endParaRPr dirty="0"/>
          </a:p>
        </p:txBody>
      </p:sp>
      <p:sp>
        <p:nvSpPr>
          <p:cNvPr id="101" name="bk object 101"/>
          <p:cNvSpPr/>
          <p:nvPr/>
        </p:nvSpPr>
        <p:spPr>
          <a:xfrm>
            <a:off x="19156053" y="900741"/>
            <a:ext cx="47625" cy="80010"/>
          </a:xfrm>
          <a:custGeom>
            <a:avLst/>
            <a:gdLst/>
            <a:ahLst/>
            <a:cxnLst/>
            <a:rect l="l" t="t" r="r" b="b"/>
            <a:pathLst>
              <a:path w="47625" h="80009">
                <a:moveTo>
                  <a:pt x="47303" y="47303"/>
                </a:moveTo>
                <a:lnTo>
                  <a:pt x="13796" y="79825"/>
                </a:lnTo>
                <a:lnTo>
                  <a:pt x="0" y="0"/>
                </a:lnTo>
                <a:lnTo>
                  <a:pt x="47303" y="47303"/>
                </a:lnTo>
                <a:close/>
              </a:path>
            </a:pathLst>
          </a:custGeom>
          <a:ln w="3175">
            <a:solidFill>
              <a:srgbClr val="686868"/>
            </a:solidFill>
          </a:ln>
        </p:spPr>
        <p:txBody>
          <a:bodyPr wrap="square" lIns="0" tIns="0" rIns="0" bIns="0" rtlCol="0"/>
          <a:lstStyle/>
          <a:p>
            <a:endParaRPr dirty="0"/>
          </a:p>
        </p:txBody>
      </p:sp>
      <p:sp>
        <p:nvSpPr>
          <p:cNvPr id="102" name="bk object 102"/>
          <p:cNvSpPr/>
          <p:nvPr/>
        </p:nvSpPr>
        <p:spPr>
          <a:xfrm>
            <a:off x="19123533" y="900741"/>
            <a:ext cx="46355" cy="80010"/>
          </a:xfrm>
          <a:custGeom>
            <a:avLst/>
            <a:gdLst/>
            <a:ahLst/>
            <a:cxnLst/>
            <a:rect l="l" t="t" r="r" b="b"/>
            <a:pathLst>
              <a:path w="46355" h="80009">
                <a:moveTo>
                  <a:pt x="46318" y="79825"/>
                </a:moveTo>
                <a:lnTo>
                  <a:pt x="32521" y="0"/>
                </a:lnTo>
                <a:lnTo>
                  <a:pt x="0" y="33506"/>
                </a:lnTo>
                <a:lnTo>
                  <a:pt x="46318" y="79825"/>
                </a:lnTo>
                <a:close/>
              </a:path>
            </a:pathLst>
          </a:custGeom>
          <a:ln w="3175">
            <a:solidFill>
              <a:srgbClr val="686868"/>
            </a:solidFill>
          </a:ln>
        </p:spPr>
        <p:txBody>
          <a:bodyPr wrap="square" lIns="0" tIns="0" rIns="0" bIns="0" rtlCol="0"/>
          <a:lstStyle/>
          <a:p>
            <a:endParaRPr dirty="0"/>
          </a:p>
        </p:txBody>
      </p:sp>
      <p:sp>
        <p:nvSpPr>
          <p:cNvPr id="103" name="bk object 103"/>
          <p:cNvSpPr/>
          <p:nvPr/>
        </p:nvSpPr>
        <p:spPr>
          <a:xfrm>
            <a:off x="19105795" y="855409"/>
            <a:ext cx="50800" cy="79375"/>
          </a:xfrm>
          <a:custGeom>
            <a:avLst/>
            <a:gdLst/>
            <a:ahLst/>
            <a:cxnLst/>
            <a:rect l="l" t="t" r="r" b="b"/>
            <a:pathLst>
              <a:path w="50800" h="79375">
                <a:moveTo>
                  <a:pt x="50260" y="45332"/>
                </a:moveTo>
                <a:lnTo>
                  <a:pt x="17738" y="78839"/>
                </a:lnTo>
                <a:lnTo>
                  <a:pt x="0" y="0"/>
                </a:lnTo>
                <a:lnTo>
                  <a:pt x="50260" y="45332"/>
                </a:lnTo>
                <a:close/>
              </a:path>
            </a:pathLst>
          </a:custGeom>
          <a:ln w="3175">
            <a:solidFill>
              <a:srgbClr val="686868"/>
            </a:solidFill>
          </a:ln>
        </p:spPr>
        <p:txBody>
          <a:bodyPr wrap="square" lIns="0" tIns="0" rIns="0" bIns="0" rtlCol="0"/>
          <a:lstStyle/>
          <a:p>
            <a:endParaRPr dirty="0"/>
          </a:p>
        </p:txBody>
      </p:sp>
      <p:sp>
        <p:nvSpPr>
          <p:cNvPr id="104" name="bk object 104"/>
          <p:cNvSpPr/>
          <p:nvPr/>
        </p:nvSpPr>
        <p:spPr>
          <a:xfrm>
            <a:off x="19075243" y="855409"/>
            <a:ext cx="48895" cy="79375"/>
          </a:xfrm>
          <a:custGeom>
            <a:avLst/>
            <a:gdLst/>
            <a:ahLst/>
            <a:cxnLst/>
            <a:rect l="l" t="t" r="r" b="b"/>
            <a:pathLst>
              <a:path w="48894" h="79375">
                <a:moveTo>
                  <a:pt x="48289" y="78839"/>
                </a:moveTo>
                <a:lnTo>
                  <a:pt x="30550" y="0"/>
                </a:lnTo>
                <a:lnTo>
                  <a:pt x="0" y="35477"/>
                </a:lnTo>
                <a:lnTo>
                  <a:pt x="48289" y="78839"/>
                </a:lnTo>
                <a:close/>
              </a:path>
            </a:pathLst>
          </a:custGeom>
          <a:ln w="3175">
            <a:solidFill>
              <a:srgbClr val="686868"/>
            </a:solidFill>
          </a:ln>
        </p:spPr>
        <p:txBody>
          <a:bodyPr wrap="square" lIns="0" tIns="0" rIns="0" bIns="0" rtlCol="0"/>
          <a:lstStyle/>
          <a:p>
            <a:endParaRPr dirty="0"/>
          </a:p>
        </p:txBody>
      </p:sp>
      <p:sp>
        <p:nvSpPr>
          <p:cNvPr id="105" name="bk object 105"/>
          <p:cNvSpPr/>
          <p:nvPr/>
        </p:nvSpPr>
        <p:spPr>
          <a:xfrm>
            <a:off x="19052578" y="813032"/>
            <a:ext cx="53340" cy="78105"/>
          </a:xfrm>
          <a:custGeom>
            <a:avLst/>
            <a:gdLst/>
            <a:ahLst/>
            <a:cxnLst/>
            <a:rect l="l" t="t" r="r" b="b"/>
            <a:pathLst>
              <a:path w="53340" h="78105">
                <a:moveTo>
                  <a:pt x="53216" y="42376"/>
                </a:moveTo>
                <a:lnTo>
                  <a:pt x="22666" y="77854"/>
                </a:lnTo>
                <a:lnTo>
                  <a:pt x="0" y="0"/>
                </a:lnTo>
                <a:lnTo>
                  <a:pt x="53216" y="42376"/>
                </a:lnTo>
                <a:close/>
              </a:path>
            </a:pathLst>
          </a:custGeom>
          <a:ln w="3175">
            <a:solidFill>
              <a:srgbClr val="686868"/>
            </a:solidFill>
          </a:ln>
        </p:spPr>
        <p:txBody>
          <a:bodyPr wrap="square" lIns="0" tIns="0" rIns="0" bIns="0" rtlCol="0"/>
          <a:lstStyle/>
          <a:p>
            <a:endParaRPr dirty="0"/>
          </a:p>
        </p:txBody>
      </p:sp>
      <p:sp>
        <p:nvSpPr>
          <p:cNvPr id="106" name="bk object 106"/>
          <p:cNvSpPr/>
          <p:nvPr/>
        </p:nvSpPr>
        <p:spPr>
          <a:xfrm>
            <a:off x="19023998" y="813032"/>
            <a:ext cx="51435" cy="78105"/>
          </a:xfrm>
          <a:custGeom>
            <a:avLst/>
            <a:gdLst/>
            <a:ahLst/>
            <a:cxnLst/>
            <a:rect l="l" t="t" r="r" b="b"/>
            <a:pathLst>
              <a:path w="51434" h="78105">
                <a:moveTo>
                  <a:pt x="51245" y="77854"/>
                </a:moveTo>
                <a:lnTo>
                  <a:pt x="28579" y="0"/>
                </a:lnTo>
                <a:lnTo>
                  <a:pt x="0" y="37448"/>
                </a:lnTo>
                <a:lnTo>
                  <a:pt x="51245" y="77854"/>
                </a:lnTo>
                <a:close/>
              </a:path>
            </a:pathLst>
          </a:custGeom>
          <a:ln w="3175">
            <a:solidFill>
              <a:srgbClr val="686868"/>
            </a:solidFill>
          </a:ln>
        </p:spPr>
        <p:txBody>
          <a:bodyPr wrap="square" lIns="0" tIns="0" rIns="0" bIns="0" rtlCol="0"/>
          <a:lstStyle/>
          <a:p>
            <a:endParaRPr dirty="0"/>
          </a:p>
        </p:txBody>
      </p:sp>
      <p:sp>
        <p:nvSpPr>
          <p:cNvPr id="107" name="bk object 107"/>
          <p:cNvSpPr/>
          <p:nvPr/>
        </p:nvSpPr>
        <p:spPr>
          <a:xfrm>
            <a:off x="18996404" y="774598"/>
            <a:ext cx="56515" cy="76200"/>
          </a:xfrm>
          <a:custGeom>
            <a:avLst/>
            <a:gdLst/>
            <a:ahLst/>
            <a:cxnLst/>
            <a:rect l="l" t="t" r="r" b="b"/>
            <a:pathLst>
              <a:path w="56515" h="76200">
                <a:moveTo>
                  <a:pt x="56173" y="38434"/>
                </a:moveTo>
                <a:lnTo>
                  <a:pt x="27593" y="75883"/>
                </a:lnTo>
                <a:lnTo>
                  <a:pt x="0" y="0"/>
                </a:lnTo>
                <a:lnTo>
                  <a:pt x="56173" y="38434"/>
                </a:lnTo>
                <a:close/>
              </a:path>
            </a:pathLst>
          </a:custGeom>
          <a:ln w="3175">
            <a:solidFill>
              <a:srgbClr val="686868"/>
            </a:solidFill>
          </a:ln>
        </p:spPr>
        <p:txBody>
          <a:bodyPr wrap="square" lIns="0" tIns="0" rIns="0" bIns="0" rtlCol="0"/>
          <a:lstStyle/>
          <a:p>
            <a:endParaRPr dirty="0"/>
          </a:p>
        </p:txBody>
      </p:sp>
      <p:sp>
        <p:nvSpPr>
          <p:cNvPr id="108" name="bk object 108"/>
          <p:cNvSpPr/>
          <p:nvPr/>
        </p:nvSpPr>
        <p:spPr>
          <a:xfrm>
            <a:off x="18970781" y="774598"/>
            <a:ext cx="53340" cy="76200"/>
          </a:xfrm>
          <a:custGeom>
            <a:avLst/>
            <a:gdLst/>
            <a:ahLst/>
            <a:cxnLst/>
            <a:rect l="l" t="t" r="r" b="b"/>
            <a:pathLst>
              <a:path w="53340" h="76200">
                <a:moveTo>
                  <a:pt x="53216" y="75883"/>
                </a:moveTo>
                <a:lnTo>
                  <a:pt x="25622" y="0"/>
                </a:lnTo>
                <a:lnTo>
                  <a:pt x="0" y="38434"/>
                </a:lnTo>
                <a:lnTo>
                  <a:pt x="53216" y="75883"/>
                </a:lnTo>
                <a:close/>
              </a:path>
            </a:pathLst>
          </a:custGeom>
          <a:ln w="3175">
            <a:solidFill>
              <a:srgbClr val="686868"/>
            </a:solidFill>
          </a:ln>
        </p:spPr>
        <p:txBody>
          <a:bodyPr wrap="square" lIns="0" tIns="0" rIns="0" bIns="0" rtlCol="0"/>
          <a:lstStyle/>
          <a:p>
            <a:endParaRPr dirty="0"/>
          </a:p>
        </p:txBody>
      </p:sp>
      <p:sp>
        <p:nvSpPr>
          <p:cNvPr id="109" name="bk object 109"/>
          <p:cNvSpPr/>
          <p:nvPr/>
        </p:nvSpPr>
        <p:spPr>
          <a:xfrm>
            <a:off x="18939245" y="739120"/>
            <a:ext cx="57785" cy="74295"/>
          </a:xfrm>
          <a:custGeom>
            <a:avLst/>
            <a:gdLst/>
            <a:ahLst/>
            <a:cxnLst/>
            <a:rect l="l" t="t" r="r" b="b"/>
            <a:pathLst>
              <a:path w="57784" h="74294">
                <a:moveTo>
                  <a:pt x="57158" y="35477"/>
                </a:moveTo>
                <a:lnTo>
                  <a:pt x="31535" y="73912"/>
                </a:lnTo>
                <a:lnTo>
                  <a:pt x="0" y="0"/>
                </a:lnTo>
                <a:lnTo>
                  <a:pt x="57158" y="35477"/>
                </a:lnTo>
                <a:close/>
              </a:path>
            </a:pathLst>
          </a:custGeom>
          <a:ln w="3175">
            <a:solidFill>
              <a:srgbClr val="686868"/>
            </a:solidFill>
          </a:ln>
        </p:spPr>
        <p:txBody>
          <a:bodyPr wrap="square" lIns="0" tIns="0" rIns="0" bIns="0" rtlCol="0"/>
          <a:lstStyle/>
          <a:p>
            <a:endParaRPr dirty="0"/>
          </a:p>
        </p:txBody>
      </p:sp>
      <p:sp>
        <p:nvSpPr>
          <p:cNvPr id="110" name="bk object 110"/>
          <p:cNvSpPr/>
          <p:nvPr/>
        </p:nvSpPr>
        <p:spPr>
          <a:xfrm>
            <a:off x="18915594" y="739120"/>
            <a:ext cx="55244" cy="74295"/>
          </a:xfrm>
          <a:custGeom>
            <a:avLst/>
            <a:gdLst/>
            <a:ahLst/>
            <a:cxnLst/>
            <a:rect l="l" t="t" r="r" b="b"/>
            <a:pathLst>
              <a:path w="55244" h="74294">
                <a:moveTo>
                  <a:pt x="55187" y="73912"/>
                </a:moveTo>
                <a:lnTo>
                  <a:pt x="23651" y="0"/>
                </a:lnTo>
                <a:lnTo>
                  <a:pt x="0" y="40405"/>
                </a:lnTo>
                <a:lnTo>
                  <a:pt x="55187" y="73912"/>
                </a:lnTo>
                <a:close/>
              </a:path>
            </a:pathLst>
          </a:custGeom>
          <a:ln w="3175">
            <a:solidFill>
              <a:srgbClr val="686868"/>
            </a:solidFill>
          </a:ln>
        </p:spPr>
        <p:txBody>
          <a:bodyPr wrap="square" lIns="0" tIns="0" rIns="0" bIns="0" rtlCol="0"/>
          <a:lstStyle/>
          <a:p>
            <a:endParaRPr dirty="0"/>
          </a:p>
        </p:txBody>
      </p:sp>
      <p:sp>
        <p:nvSpPr>
          <p:cNvPr id="111" name="bk object 111"/>
          <p:cNvSpPr/>
          <p:nvPr/>
        </p:nvSpPr>
        <p:spPr>
          <a:xfrm>
            <a:off x="18879129" y="706599"/>
            <a:ext cx="60325" cy="73025"/>
          </a:xfrm>
          <a:custGeom>
            <a:avLst/>
            <a:gdLst/>
            <a:ahLst/>
            <a:cxnLst/>
            <a:rect l="l" t="t" r="r" b="b"/>
            <a:pathLst>
              <a:path w="60325" h="73025">
                <a:moveTo>
                  <a:pt x="60115" y="32521"/>
                </a:moveTo>
                <a:lnTo>
                  <a:pt x="36463" y="72926"/>
                </a:lnTo>
                <a:lnTo>
                  <a:pt x="0" y="0"/>
                </a:lnTo>
                <a:lnTo>
                  <a:pt x="60115" y="32521"/>
                </a:lnTo>
                <a:close/>
              </a:path>
            </a:pathLst>
          </a:custGeom>
          <a:ln w="3175">
            <a:solidFill>
              <a:srgbClr val="686868"/>
            </a:solidFill>
          </a:ln>
        </p:spPr>
        <p:txBody>
          <a:bodyPr wrap="square" lIns="0" tIns="0" rIns="0" bIns="0" rtlCol="0"/>
          <a:lstStyle/>
          <a:p>
            <a:endParaRPr dirty="0"/>
          </a:p>
        </p:txBody>
      </p:sp>
      <p:sp>
        <p:nvSpPr>
          <p:cNvPr id="112" name="bk object 112"/>
          <p:cNvSpPr/>
          <p:nvPr/>
        </p:nvSpPr>
        <p:spPr>
          <a:xfrm>
            <a:off x="18858434" y="706599"/>
            <a:ext cx="57785" cy="73025"/>
          </a:xfrm>
          <a:custGeom>
            <a:avLst/>
            <a:gdLst/>
            <a:ahLst/>
            <a:cxnLst/>
            <a:rect l="l" t="t" r="r" b="b"/>
            <a:pathLst>
              <a:path w="57784" h="73025">
                <a:moveTo>
                  <a:pt x="57158" y="72926"/>
                </a:moveTo>
                <a:lnTo>
                  <a:pt x="20695" y="0"/>
                </a:lnTo>
                <a:lnTo>
                  <a:pt x="0" y="41390"/>
                </a:lnTo>
                <a:lnTo>
                  <a:pt x="57158" y="72926"/>
                </a:lnTo>
                <a:close/>
              </a:path>
            </a:pathLst>
          </a:custGeom>
          <a:ln w="3175">
            <a:solidFill>
              <a:srgbClr val="686868"/>
            </a:solidFill>
          </a:ln>
        </p:spPr>
        <p:txBody>
          <a:bodyPr wrap="square" lIns="0" tIns="0" rIns="0" bIns="0" rtlCol="0"/>
          <a:lstStyle/>
          <a:p>
            <a:endParaRPr dirty="0"/>
          </a:p>
        </p:txBody>
      </p:sp>
      <p:sp>
        <p:nvSpPr>
          <p:cNvPr id="113" name="bk object 113"/>
          <p:cNvSpPr/>
          <p:nvPr/>
        </p:nvSpPr>
        <p:spPr>
          <a:xfrm>
            <a:off x="18818029" y="678020"/>
            <a:ext cx="61594" cy="70485"/>
          </a:xfrm>
          <a:custGeom>
            <a:avLst/>
            <a:gdLst/>
            <a:ahLst/>
            <a:cxnLst/>
            <a:rect l="l" t="t" r="r" b="b"/>
            <a:pathLst>
              <a:path w="61594" h="70484">
                <a:moveTo>
                  <a:pt x="61100" y="28579"/>
                </a:moveTo>
                <a:lnTo>
                  <a:pt x="40405" y="69970"/>
                </a:lnTo>
                <a:lnTo>
                  <a:pt x="0" y="0"/>
                </a:lnTo>
                <a:lnTo>
                  <a:pt x="61100" y="28579"/>
                </a:lnTo>
                <a:close/>
              </a:path>
            </a:pathLst>
          </a:custGeom>
          <a:ln w="3175">
            <a:solidFill>
              <a:srgbClr val="686868"/>
            </a:solidFill>
          </a:ln>
        </p:spPr>
        <p:txBody>
          <a:bodyPr wrap="square" lIns="0" tIns="0" rIns="0" bIns="0" rtlCol="0"/>
          <a:lstStyle/>
          <a:p>
            <a:endParaRPr dirty="0"/>
          </a:p>
        </p:txBody>
      </p:sp>
      <p:sp>
        <p:nvSpPr>
          <p:cNvPr id="114" name="bk object 114"/>
          <p:cNvSpPr/>
          <p:nvPr/>
        </p:nvSpPr>
        <p:spPr>
          <a:xfrm>
            <a:off x="18799305" y="678020"/>
            <a:ext cx="59690" cy="70485"/>
          </a:xfrm>
          <a:custGeom>
            <a:avLst/>
            <a:gdLst/>
            <a:ahLst/>
            <a:cxnLst/>
            <a:rect l="l" t="t" r="r" b="b"/>
            <a:pathLst>
              <a:path w="59690" h="70484">
                <a:moveTo>
                  <a:pt x="59129" y="69970"/>
                </a:moveTo>
                <a:lnTo>
                  <a:pt x="18724" y="0"/>
                </a:lnTo>
                <a:lnTo>
                  <a:pt x="0" y="43361"/>
                </a:lnTo>
                <a:lnTo>
                  <a:pt x="59129" y="69970"/>
                </a:lnTo>
                <a:close/>
              </a:path>
            </a:pathLst>
          </a:custGeom>
          <a:ln w="3175">
            <a:solidFill>
              <a:srgbClr val="686868"/>
            </a:solidFill>
          </a:ln>
        </p:spPr>
        <p:txBody>
          <a:bodyPr wrap="square" lIns="0" tIns="0" rIns="0" bIns="0" rtlCol="0"/>
          <a:lstStyle/>
          <a:p>
            <a:endParaRPr dirty="0"/>
          </a:p>
        </p:txBody>
      </p:sp>
      <p:sp>
        <p:nvSpPr>
          <p:cNvPr id="115" name="bk object 115"/>
          <p:cNvSpPr/>
          <p:nvPr/>
        </p:nvSpPr>
        <p:spPr>
          <a:xfrm>
            <a:off x="18754957" y="653382"/>
            <a:ext cx="63500" cy="68580"/>
          </a:xfrm>
          <a:custGeom>
            <a:avLst/>
            <a:gdLst/>
            <a:ahLst/>
            <a:cxnLst/>
            <a:rect l="l" t="t" r="r" b="b"/>
            <a:pathLst>
              <a:path w="63500" h="68579">
                <a:moveTo>
                  <a:pt x="63071" y="24637"/>
                </a:moveTo>
                <a:lnTo>
                  <a:pt x="44347" y="67999"/>
                </a:lnTo>
                <a:lnTo>
                  <a:pt x="0" y="0"/>
                </a:lnTo>
                <a:lnTo>
                  <a:pt x="63071" y="24637"/>
                </a:lnTo>
                <a:close/>
              </a:path>
            </a:pathLst>
          </a:custGeom>
          <a:ln w="3175">
            <a:solidFill>
              <a:srgbClr val="686868"/>
            </a:solidFill>
          </a:ln>
        </p:spPr>
        <p:txBody>
          <a:bodyPr wrap="square" lIns="0" tIns="0" rIns="0" bIns="0" rtlCol="0"/>
          <a:lstStyle/>
          <a:p>
            <a:endParaRPr dirty="0"/>
          </a:p>
        </p:txBody>
      </p:sp>
      <p:sp>
        <p:nvSpPr>
          <p:cNvPr id="116" name="bk object 116"/>
          <p:cNvSpPr/>
          <p:nvPr/>
        </p:nvSpPr>
        <p:spPr>
          <a:xfrm>
            <a:off x="18739189" y="653382"/>
            <a:ext cx="60325" cy="68580"/>
          </a:xfrm>
          <a:custGeom>
            <a:avLst/>
            <a:gdLst/>
            <a:ahLst/>
            <a:cxnLst/>
            <a:rect l="l" t="t" r="r" b="b"/>
            <a:pathLst>
              <a:path w="60325" h="68579">
                <a:moveTo>
                  <a:pt x="60115" y="67999"/>
                </a:moveTo>
                <a:lnTo>
                  <a:pt x="15767" y="0"/>
                </a:lnTo>
                <a:lnTo>
                  <a:pt x="0" y="43361"/>
                </a:lnTo>
                <a:lnTo>
                  <a:pt x="60115" y="67999"/>
                </a:lnTo>
                <a:close/>
              </a:path>
            </a:pathLst>
          </a:custGeom>
          <a:ln w="3175">
            <a:solidFill>
              <a:srgbClr val="686868"/>
            </a:solidFill>
          </a:ln>
        </p:spPr>
        <p:txBody>
          <a:bodyPr wrap="square" lIns="0" tIns="0" rIns="0" bIns="0" rtlCol="0"/>
          <a:lstStyle/>
          <a:p>
            <a:endParaRPr dirty="0"/>
          </a:p>
        </p:txBody>
      </p:sp>
      <p:sp>
        <p:nvSpPr>
          <p:cNvPr id="117" name="bk object 117"/>
          <p:cNvSpPr/>
          <p:nvPr/>
        </p:nvSpPr>
        <p:spPr>
          <a:xfrm>
            <a:off x="18690900" y="631701"/>
            <a:ext cx="64135" cy="65405"/>
          </a:xfrm>
          <a:custGeom>
            <a:avLst/>
            <a:gdLst/>
            <a:ahLst/>
            <a:cxnLst/>
            <a:rect l="l" t="t" r="r" b="b"/>
            <a:pathLst>
              <a:path w="64134" h="65404">
                <a:moveTo>
                  <a:pt x="64057" y="21680"/>
                </a:moveTo>
                <a:lnTo>
                  <a:pt x="48289" y="65042"/>
                </a:lnTo>
                <a:lnTo>
                  <a:pt x="0" y="0"/>
                </a:lnTo>
                <a:lnTo>
                  <a:pt x="64057" y="21680"/>
                </a:lnTo>
                <a:close/>
              </a:path>
            </a:pathLst>
          </a:custGeom>
          <a:ln w="3175">
            <a:solidFill>
              <a:srgbClr val="686868"/>
            </a:solidFill>
          </a:ln>
        </p:spPr>
        <p:txBody>
          <a:bodyPr wrap="square" lIns="0" tIns="0" rIns="0" bIns="0" rtlCol="0"/>
          <a:lstStyle/>
          <a:p>
            <a:endParaRPr dirty="0"/>
          </a:p>
        </p:txBody>
      </p:sp>
      <p:sp>
        <p:nvSpPr>
          <p:cNvPr id="118" name="bk object 118"/>
          <p:cNvSpPr/>
          <p:nvPr/>
        </p:nvSpPr>
        <p:spPr>
          <a:xfrm>
            <a:off x="18678089" y="631701"/>
            <a:ext cx="61594" cy="65405"/>
          </a:xfrm>
          <a:custGeom>
            <a:avLst/>
            <a:gdLst/>
            <a:ahLst/>
            <a:cxnLst/>
            <a:rect l="l" t="t" r="r" b="b"/>
            <a:pathLst>
              <a:path w="61594" h="65404">
                <a:moveTo>
                  <a:pt x="61100" y="65042"/>
                </a:moveTo>
                <a:lnTo>
                  <a:pt x="12811" y="0"/>
                </a:lnTo>
                <a:lnTo>
                  <a:pt x="0" y="44347"/>
                </a:lnTo>
                <a:lnTo>
                  <a:pt x="61100" y="65042"/>
                </a:lnTo>
                <a:close/>
              </a:path>
            </a:pathLst>
          </a:custGeom>
          <a:ln w="3175">
            <a:solidFill>
              <a:srgbClr val="686868"/>
            </a:solidFill>
          </a:ln>
        </p:spPr>
        <p:txBody>
          <a:bodyPr wrap="square" lIns="0" tIns="0" rIns="0" bIns="0" rtlCol="0"/>
          <a:lstStyle/>
          <a:p>
            <a:endParaRPr dirty="0"/>
          </a:p>
        </p:txBody>
      </p:sp>
      <p:sp>
        <p:nvSpPr>
          <p:cNvPr id="119" name="bk object 119"/>
          <p:cNvSpPr/>
          <p:nvPr/>
        </p:nvSpPr>
        <p:spPr>
          <a:xfrm>
            <a:off x="18625858" y="613962"/>
            <a:ext cx="65405" cy="62230"/>
          </a:xfrm>
          <a:custGeom>
            <a:avLst/>
            <a:gdLst/>
            <a:ahLst/>
            <a:cxnLst/>
            <a:rect l="l" t="t" r="r" b="b"/>
            <a:pathLst>
              <a:path w="65405" h="62229">
                <a:moveTo>
                  <a:pt x="65042" y="17738"/>
                </a:moveTo>
                <a:lnTo>
                  <a:pt x="52231" y="62086"/>
                </a:lnTo>
                <a:lnTo>
                  <a:pt x="0" y="0"/>
                </a:lnTo>
                <a:lnTo>
                  <a:pt x="65042" y="17738"/>
                </a:lnTo>
                <a:close/>
              </a:path>
            </a:pathLst>
          </a:custGeom>
          <a:ln w="3175">
            <a:solidFill>
              <a:srgbClr val="686868"/>
            </a:solidFill>
          </a:ln>
        </p:spPr>
        <p:txBody>
          <a:bodyPr wrap="square" lIns="0" tIns="0" rIns="0" bIns="0" rtlCol="0"/>
          <a:lstStyle/>
          <a:p>
            <a:endParaRPr dirty="0"/>
          </a:p>
        </p:txBody>
      </p:sp>
      <p:sp>
        <p:nvSpPr>
          <p:cNvPr id="120" name="bk object 120"/>
          <p:cNvSpPr/>
          <p:nvPr/>
        </p:nvSpPr>
        <p:spPr>
          <a:xfrm>
            <a:off x="18615017" y="613962"/>
            <a:ext cx="63500" cy="62230"/>
          </a:xfrm>
          <a:custGeom>
            <a:avLst/>
            <a:gdLst/>
            <a:ahLst/>
            <a:cxnLst/>
            <a:rect l="l" t="t" r="r" b="b"/>
            <a:pathLst>
              <a:path w="63500" h="62229">
                <a:moveTo>
                  <a:pt x="63071" y="62086"/>
                </a:moveTo>
                <a:lnTo>
                  <a:pt x="10840" y="0"/>
                </a:lnTo>
                <a:lnTo>
                  <a:pt x="0" y="45332"/>
                </a:lnTo>
                <a:lnTo>
                  <a:pt x="63071" y="62086"/>
                </a:lnTo>
                <a:close/>
              </a:path>
            </a:pathLst>
          </a:custGeom>
          <a:ln w="3175">
            <a:solidFill>
              <a:srgbClr val="686868"/>
            </a:solidFill>
          </a:ln>
        </p:spPr>
        <p:txBody>
          <a:bodyPr wrap="square" lIns="0" tIns="0" rIns="0" bIns="0" rtlCol="0"/>
          <a:lstStyle/>
          <a:p>
            <a:endParaRPr dirty="0"/>
          </a:p>
        </p:txBody>
      </p:sp>
      <p:sp>
        <p:nvSpPr>
          <p:cNvPr id="121" name="bk object 121"/>
          <p:cNvSpPr/>
          <p:nvPr/>
        </p:nvSpPr>
        <p:spPr>
          <a:xfrm>
            <a:off x="18558843" y="601151"/>
            <a:ext cx="67310" cy="58419"/>
          </a:xfrm>
          <a:custGeom>
            <a:avLst/>
            <a:gdLst/>
            <a:ahLst/>
            <a:cxnLst/>
            <a:rect l="l" t="t" r="r" b="b"/>
            <a:pathLst>
              <a:path w="67309" h="58420">
                <a:moveTo>
                  <a:pt x="67013" y="12811"/>
                </a:moveTo>
                <a:lnTo>
                  <a:pt x="56173" y="58144"/>
                </a:lnTo>
                <a:lnTo>
                  <a:pt x="0" y="0"/>
                </a:lnTo>
                <a:lnTo>
                  <a:pt x="67013" y="12811"/>
                </a:lnTo>
                <a:close/>
              </a:path>
            </a:pathLst>
          </a:custGeom>
          <a:ln w="3175">
            <a:solidFill>
              <a:srgbClr val="686868"/>
            </a:solidFill>
          </a:ln>
        </p:spPr>
        <p:txBody>
          <a:bodyPr wrap="square" lIns="0" tIns="0" rIns="0" bIns="0" rtlCol="0"/>
          <a:lstStyle/>
          <a:p>
            <a:endParaRPr dirty="0"/>
          </a:p>
        </p:txBody>
      </p:sp>
      <p:sp>
        <p:nvSpPr>
          <p:cNvPr id="122" name="bk object 122"/>
          <p:cNvSpPr/>
          <p:nvPr/>
        </p:nvSpPr>
        <p:spPr>
          <a:xfrm>
            <a:off x="18550960" y="601151"/>
            <a:ext cx="64135" cy="58419"/>
          </a:xfrm>
          <a:custGeom>
            <a:avLst/>
            <a:gdLst/>
            <a:ahLst/>
            <a:cxnLst/>
            <a:rect l="l" t="t" r="r" b="b"/>
            <a:pathLst>
              <a:path w="64134" h="58420">
                <a:moveTo>
                  <a:pt x="64057" y="58144"/>
                </a:moveTo>
                <a:lnTo>
                  <a:pt x="7883" y="0"/>
                </a:lnTo>
                <a:lnTo>
                  <a:pt x="0" y="45332"/>
                </a:lnTo>
                <a:lnTo>
                  <a:pt x="64057" y="58144"/>
                </a:lnTo>
                <a:close/>
              </a:path>
            </a:pathLst>
          </a:custGeom>
          <a:ln w="3175">
            <a:solidFill>
              <a:srgbClr val="686868"/>
            </a:solidFill>
          </a:ln>
        </p:spPr>
        <p:txBody>
          <a:bodyPr wrap="square" lIns="0" tIns="0" rIns="0" bIns="0" rtlCol="0"/>
          <a:lstStyle/>
          <a:p>
            <a:endParaRPr dirty="0"/>
          </a:p>
        </p:txBody>
      </p:sp>
      <p:sp>
        <p:nvSpPr>
          <p:cNvPr id="123" name="bk object 123"/>
          <p:cNvSpPr/>
          <p:nvPr/>
        </p:nvSpPr>
        <p:spPr>
          <a:xfrm>
            <a:off x="18492816" y="591296"/>
            <a:ext cx="66040" cy="55244"/>
          </a:xfrm>
          <a:custGeom>
            <a:avLst/>
            <a:gdLst/>
            <a:ahLst/>
            <a:cxnLst/>
            <a:rect l="l" t="t" r="r" b="b"/>
            <a:pathLst>
              <a:path w="66040" h="55245">
                <a:moveTo>
                  <a:pt x="66028" y="9854"/>
                </a:moveTo>
                <a:lnTo>
                  <a:pt x="58144" y="55187"/>
                </a:lnTo>
                <a:lnTo>
                  <a:pt x="0" y="0"/>
                </a:lnTo>
                <a:lnTo>
                  <a:pt x="66028" y="9854"/>
                </a:lnTo>
                <a:close/>
              </a:path>
            </a:pathLst>
          </a:custGeom>
          <a:ln w="3175">
            <a:solidFill>
              <a:srgbClr val="686868"/>
            </a:solidFill>
          </a:ln>
        </p:spPr>
        <p:txBody>
          <a:bodyPr wrap="square" lIns="0" tIns="0" rIns="0" bIns="0" rtlCol="0"/>
          <a:lstStyle/>
          <a:p>
            <a:endParaRPr dirty="0"/>
          </a:p>
        </p:txBody>
      </p:sp>
      <p:sp>
        <p:nvSpPr>
          <p:cNvPr id="124" name="bk object 124"/>
          <p:cNvSpPr/>
          <p:nvPr/>
        </p:nvSpPr>
        <p:spPr>
          <a:xfrm>
            <a:off x="18486904" y="591296"/>
            <a:ext cx="64135" cy="55244"/>
          </a:xfrm>
          <a:custGeom>
            <a:avLst/>
            <a:gdLst/>
            <a:ahLst/>
            <a:cxnLst/>
            <a:rect l="l" t="t" r="r" b="b"/>
            <a:pathLst>
              <a:path w="64134" h="55245">
                <a:moveTo>
                  <a:pt x="64057" y="55187"/>
                </a:moveTo>
                <a:lnTo>
                  <a:pt x="5912" y="0"/>
                </a:lnTo>
                <a:lnTo>
                  <a:pt x="0" y="45332"/>
                </a:lnTo>
                <a:lnTo>
                  <a:pt x="64057" y="55187"/>
                </a:lnTo>
                <a:close/>
              </a:path>
            </a:pathLst>
          </a:custGeom>
          <a:ln w="3175">
            <a:solidFill>
              <a:srgbClr val="686868"/>
            </a:solidFill>
          </a:ln>
        </p:spPr>
        <p:txBody>
          <a:bodyPr wrap="square" lIns="0" tIns="0" rIns="0" bIns="0" rtlCol="0"/>
          <a:lstStyle/>
          <a:p>
            <a:endParaRPr dirty="0"/>
          </a:p>
        </p:txBody>
      </p:sp>
      <p:sp>
        <p:nvSpPr>
          <p:cNvPr id="125" name="bk object 125"/>
          <p:cNvSpPr/>
          <p:nvPr/>
        </p:nvSpPr>
        <p:spPr>
          <a:xfrm>
            <a:off x="18424816" y="585383"/>
            <a:ext cx="68580" cy="51435"/>
          </a:xfrm>
          <a:custGeom>
            <a:avLst/>
            <a:gdLst/>
            <a:ahLst/>
            <a:cxnLst/>
            <a:rect l="l" t="t" r="r" b="b"/>
            <a:pathLst>
              <a:path w="68580" h="51434">
                <a:moveTo>
                  <a:pt x="67999" y="5912"/>
                </a:moveTo>
                <a:lnTo>
                  <a:pt x="62086" y="51245"/>
                </a:lnTo>
                <a:lnTo>
                  <a:pt x="0" y="0"/>
                </a:lnTo>
                <a:lnTo>
                  <a:pt x="67999" y="5912"/>
                </a:lnTo>
                <a:close/>
              </a:path>
            </a:pathLst>
          </a:custGeom>
          <a:ln w="3175">
            <a:solidFill>
              <a:srgbClr val="686868"/>
            </a:solidFill>
          </a:ln>
        </p:spPr>
        <p:txBody>
          <a:bodyPr wrap="square" lIns="0" tIns="0" rIns="0" bIns="0" rtlCol="0"/>
          <a:lstStyle/>
          <a:p>
            <a:endParaRPr dirty="0"/>
          </a:p>
        </p:txBody>
      </p:sp>
      <p:sp>
        <p:nvSpPr>
          <p:cNvPr id="126" name="bk object 126"/>
          <p:cNvSpPr/>
          <p:nvPr/>
        </p:nvSpPr>
        <p:spPr>
          <a:xfrm>
            <a:off x="18421860" y="585383"/>
            <a:ext cx="65405" cy="51435"/>
          </a:xfrm>
          <a:custGeom>
            <a:avLst/>
            <a:gdLst/>
            <a:ahLst/>
            <a:cxnLst/>
            <a:rect l="l" t="t" r="r" b="b"/>
            <a:pathLst>
              <a:path w="65405" h="51434">
                <a:moveTo>
                  <a:pt x="65042" y="51245"/>
                </a:moveTo>
                <a:lnTo>
                  <a:pt x="2956" y="0"/>
                </a:lnTo>
                <a:lnTo>
                  <a:pt x="0" y="46318"/>
                </a:lnTo>
                <a:lnTo>
                  <a:pt x="65042" y="51245"/>
                </a:lnTo>
                <a:close/>
              </a:path>
            </a:pathLst>
          </a:custGeom>
          <a:ln w="3175">
            <a:solidFill>
              <a:srgbClr val="686868"/>
            </a:solidFill>
          </a:ln>
        </p:spPr>
        <p:txBody>
          <a:bodyPr wrap="square" lIns="0" tIns="0" rIns="0" bIns="0" rtlCol="0"/>
          <a:lstStyle/>
          <a:p>
            <a:endParaRPr dirty="0"/>
          </a:p>
        </p:txBody>
      </p:sp>
      <p:sp>
        <p:nvSpPr>
          <p:cNvPr id="127" name="bk object 127"/>
          <p:cNvSpPr/>
          <p:nvPr/>
        </p:nvSpPr>
        <p:spPr>
          <a:xfrm>
            <a:off x="18356817" y="583412"/>
            <a:ext cx="68580" cy="48895"/>
          </a:xfrm>
          <a:custGeom>
            <a:avLst/>
            <a:gdLst/>
            <a:ahLst/>
            <a:cxnLst/>
            <a:rect l="l" t="t" r="r" b="b"/>
            <a:pathLst>
              <a:path w="68580" h="48895">
                <a:moveTo>
                  <a:pt x="67999" y="1970"/>
                </a:moveTo>
                <a:lnTo>
                  <a:pt x="65042" y="48289"/>
                </a:lnTo>
                <a:lnTo>
                  <a:pt x="0" y="0"/>
                </a:lnTo>
                <a:lnTo>
                  <a:pt x="67999" y="1970"/>
                </a:lnTo>
                <a:close/>
              </a:path>
            </a:pathLst>
          </a:custGeom>
          <a:ln w="3175">
            <a:solidFill>
              <a:srgbClr val="686868"/>
            </a:solidFill>
          </a:ln>
        </p:spPr>
        <p:txBody>
          <a:bodyPr wrap="square" lIns="0" tIns="0" rIns="0" bIns="0" rtlCol="0"/>
          <a:lstStyle/>
          <a:p>
            <a:endParaRPr dirty="0"/>
          </a:p>
        </p:txBody>
      </p:sp>
      <p:sp>
        <p:nvSpPr>
          <p:cNvPr id="128" name="bk object 128"/>
          <p:cNvSpPr/>
          <p:nvPr/>
        </p:nvSpPr>
        <p:spPr>
          <a:xfrm>
            <a:off x="18356817" y="583412"/>
            <a:ext cx="65405" cy="48895"/>
          </a:xfrm>
          <a:custGeom>
            <a:avLst/>
            <a:gdLst/>
            <a:ahLst/>
            <a:cxnLst/>
            <a:rect l="l" t="t" r="r" b="b"/>
            <a:pathLst>
              <a:path w="65405" h="48895">
                <a:moveTo>
                  <a:pt x="65042" y="48289"/>
                </a:moveTo>
                <a:lnTo>
                  <a:pt x="0" y="0"/>
                </a:lnTo>
                <a:lnTo>
                  <a:pt x="0" y="46318"/>
                </a:lnTo>
                <a:lnTo>
                  <a:pt x="65042" y="48289"/>
                </a:lnTo>
                <a:close/>
              </a:path>
            </a:pathLst>
          </a:custGeom>
          <a:ln w="3175">
            <a:solidFill>
              <a:srgbClr val="686868"/>
            </a:solidFill>
          </a:ln>
        </p:spPr>
        <p:txBody>
          <a:bodyPr wrap="square" lIns="0" tIns="0" rIns="0" bIns="0" rtlCol="0"/>
          <a:lstStyle/>
          <a:p>
            <a:endParaRPr dirty="0"/>
          </a:p>
        </p:txBody>
      </p:sp>
      <p:sp>
        <p:nvSpPr>
          <p:cNvPr id="129" name="bk object 129"/>
          <p:cNvSpPr/>
          <p:nvPr/>
        </p:nvSpPr>
        <p:spPr>
          <a:xfrm>
            <a:off x="19474369" y="1747282"/>
            <a:ext cx="46355" cy="9516110"/>
          </a:xfrm>
          <a:custGeom>
            <a:avLst/>
            <a:gdLst/>
            <a:ahLst/>
            <a:cxnLst/>
            <a:rect l="l" t="t" r="r" b="b"/>
            <a:pathLst>
              <a:path w="46355" h="9516110">
                <a:moveTo>
                  <a:pt x="0" y="0"/>
                </a:moveTo>
                <a:lnTo>
                  <a:pt x="0" y="9515941"/>
                </a:lnTo>
                <a:lnTo>
                  <a:pt x="46318" y="9515941"/>
                </a:lnTo>
                <a:lnTo>
                  <a:pt x="0" y="0"/>
                </a:lnTo>
                <a:close/>
              </a:path>
              <a:path w="46355" h="9516110">
                <a:moveTo>
                  <a:pt x="46318" y="0"/>
                </a:moveTo>
                <a:lnTo>
                  <a:pt x="0" y="0"/>
                </a:lnTo>
                <a:lnTo>
                  <a:pt x="46318" y="9515941"/>
                </a:lnTo>
                <a:lnTo>
                  <a:pt x="46318" y="0"/>
                </a:lnTo>
                <a:close/>
              </a:path>
            </a:pathLst>
          </a:custGeom>
          <a:solidFill>
            <a:srgbClr val="686868"/>
          </a:solidFill>
        </p:spPr>
        <p:txBody>
          <a:bodyPr wrap="square" lIns="0" tIns="0" rIns="0" bIns="0" rtlCol="0"/>
          <a:lstStyle/>
          <a:p>
            <a:endParaRPr dirty="0"/>
          </a:p>
        </p:txBody>
      </p:sp>
      <p:sp>
        <p:nvSpPr>
          <p:cNvPr id="130" name="bk object 130"/>
          <p:cNvSpPr/>
          <p:nvPr/>
        </p:nvSpPr>
        <p:spPr>
          <a:xfrm>
            <a:off x="19474369" y="1747282"/>
            <a:ext cx="46355" cy="9516110"/>
          </a:xfrm>
          <a:custGeom>
            <a:avLst/>
            <a:gdLst/>
            <a:ahLst/>
            <a:cxnLst/>
            <a:rect l="l" t="t" r="r" b="b"/>
            <a:pathLst>
              <a:path w="46355" h="9516110">
                <a:moveTo>
                  <a:pt x="46318" y="0"/>
                </a:moveTo>
                <a:lnTo>
                  <a:pt x="0" y="0"/>
                </a:lnTo>
                <a:lnTo>
                  <a:pt x="46318" y="9515941"/>
                </a:lnTo>
                <a:lnTo>
                  <a:pt x="46318" y="0"/>
                </a:lnTo>
                <a:close/>
              </a:path>
            </a:pathLst>
          </a:custGeom>
          <a:ln w="3175">
            <a:solidFill>
              <a:srgbClr val="686868"/>
            </a:solidFill>
          </a:ln>
        </p:spPr>
        <p:txBody>
          <a:bodyPr wrap="square" lIns="0" tIns="0" rIns="0" bIns="0" rtlCol="0"/>
          <a:lstStyle/>
          <a:p>
            <a:endParaRPr dirty="0"/>
          </a:p>
        </p:txBody>
      </p:sp>
      <p:sp>
        <p:nvSpPr>
          <p:cNvPr id="131" name="bk object 131"/>
          <p:cNvSpPr/>
          <p:nvPr/>
        </p:nvSpPr>
        <p:spPr>
          <a:xfrm>
            <a:off x="19474369" y="1747282"/>
            <a:ext cx="46355" cy="9516110"/>
          </a:xfrm>
          <a:custGeom>
            <a:avLst/>
            <a:gdLst/>
            <a:ahLst/>
            <a:cxnLst/>
            <a:rect l="l" t="t" r="r" b="b"/>
            <a:pathLst>
              <a:path w="46355" h="9516110">
                <a:moveTo>
                  <a:pt x="0" y="0"/>
                </a:moveTo>
                <a:lnTo>
                  <a:pt x="46318" y="9515941"/>
                </a:lnTo>
                <a:lnTo>
                  <a:pt x="0" y="9515941"/>
                </a:lnTo>
                <a:lnTo>
                  <a:pt x="0" y="0"/>
                </a:lnTo>
                <a:close/>
              </a:path>
            </a:pathLst>
          </a:custGeom>
          <a:ln w="3175">
            <a:solidFill>
              <a:srgbClr val="686868"/>
            </a:solidFill>
          </a:ln>
        </p:spPr>
        <p:txBody>
          <a:bodyPr wrap="square" lIns="0" tIns="0" rIns="0" bIns="0" rtlCol="0"/>
          <a:lstStyle/>
          <a:p>
            <a:endParaRPr dirty="0"/>
          </a:p>
        </p:txBody>
      </p:sp>
      <p:sp>
        <p:nvSpPr>
          <p:cNvPr id="132" name="bk object 132"/>
          <p:cNvSpPr/>
          <p:nvPr/>
        </p:nvSpPr>
        <p:spPr>
          <a:xfrm>
            <a:off x="18356817" y="11263223"/>
            <a:ext cx="1163955" cy="1163955"/>
          </a:xfrm>
          <a:custGeom>
            <a:avLst/>
            <a:gdLst/>
            <a:ahLst/>
            <a:cxnLst/>
            <a:rect l="l" t="t" r="r" b="b"/>
            <a:pathLst>
              <a:path w="1163955" h="1163954">
                <a:moveTo>
                  <a:pt x="0" y="1117551"/>
                </a:moveTo>
                <a:lnTo>
                  <a:pt x="0" y="1163869"/>
                </a:lnTo>
                <a:lnTo>
                  <a:pt x="67999" y="1161898"/>
                </a:lnTo>
                <a:lnTo>
                  <a:pt x="0" y="1117551"/>
                </a:lnTo>
                <a:close/>
              </a:path>
              <a:path w="1163955" h="1163954">
                <a:moveTo>
                  <a:pt x="65042" y="1115580"/>
                </a:moveTo>
                <a:lnTo>
                  <a:pt x="0" y="1117551"/>
                </a:lnTo>
                <a:lnTo>
                  <a:pt x="67999" y="1161898"/>
                </a:lnTo>
                <a:lnTo>
                  <a:pt x="65042" y="1115580"/>
                </a:lnTo>
                <a:close/>
              </a:path>
              <a:path w="1163955" h="1163954">
                <a:moveTo>
                  <a:pt x="65042" y="1115580"/>
                </a:moveTo>
                <a:lnTo>
                  <a:pt x="67999" y="1161898"/>
                </a:lnTo>
                <a:lnTo>
                  <a:pt x="135998" y="1155985"/>
                </a:lnTo>
                <a:lnTo>
                  <a:pt x="65042" y="1115580"/>
                </a:lnTo>
                <a:close/>
              </a:path>
              <a:path w="1163955" h="1163954">
                <a:moveTo>
                  <a:pt x="130085" y="1109667"/>
                </a:moveTo>
                <a:lnTo>
                  <a:pt x="65042" y="1115580"/>
                </a:lnTo>
                <a:lnTo>
                  <a:pt x="135998" y="1155985"/>
                </a:lnTo>
                <a:lnTo>
                  <a:pt x="130085" y="1109667"/>
                </a:lnTo>
                <a:close/>
              </a:path>
              <a:path w="1163955" h="1163954">
                <a:moveTo>
                  <a:pt x="130085" y="1109667"/>
                </a:moveTo>
                <a:lnTo>
                  <a:pt x="135998" y="1155985"/>
                </a:lnTo>
                <a:lnTo>
                  <a:pt x="202026" y="1146130"/>
                </a:lnTo>
                <a:lnTo>
                  <a:pt x="130085" y="1109667"/>
                </a:lnTo>
                <a:close/>
              </a:path>
              <a:path w="1163955" h="1163954">
                <a:moveTo>
                  <a:pt x="194142" y="1100798"/>
                </a:moveTo>
                <a:lnTo>
                  <a:pt x="130085" y="1109667"/>
                </a:lnTo>
                <a:lnTo>
                  <a:pt x="202026" y="1146130"/>
                </a:lnTo>
                <a:lnTo>
                  <a:pt x="194142" y="1100798"/>
                </a:lnTo>
                <a:close/>
              </a:path>
              <a:path w="1163955" h="1163954">
                <a:moveTo>
                  <a:pt x="194142" y="1100798"/>
                </a:moveTo>
                <a:lnTo>
                  <a:pt x="202026" y="1146130"/>
                </a:lnTo>
                <a:lnTo>
                  <a:pt x="269040" y="1132333"/>
                </a:lnTo>
                <a:lnTo>
                  <a:pt x="194142" y="1100798"/>
                </a:lnTo>
                <a:close/>
              </a:path>
              <a:path w="1163955" h="1163954">
                <a:moveTo>
                  <a:pt x="258199" y="1087001"/>
                </a:moveTo>
                <a:lnTo>
                  <a:pt x="194142" y="1100798"/>
                </a:lnTo>
                <a:lnTo>
                  <a:pt x="269040" y="1132333"/>
                </a:lnTo>
                <a:lnTo>
                  <a:pt x="258199" y="1087001"/>
                </a:lnTo>
                <a:close/>
              </a:path>
              <a:path w="1163955" h="1163954">
                <a:moveTo>
                  <a:pt x="258199" y="1087001"/>
                </a:moveTo>
                <a:lnTo>
                  <a:pt x="269040" y="1132333"/>
                </a:lnTo>
                <a:lnTo>
                  <a:pt x="334082" y="1115580"/>
                </a:lnTo>
                <a:lnTo>
                  <a:pt x="258199" y="1087001"/>
                </a:lnTo>
                <a:close/>
              </a:path>
              <a:path w="1163955" h="1163954">
                <a:moveTo>
                  <a:pt x="321271" y="1070247"/>
                </a:moveTo>
                <a:lnTo>
                  <a:pt x="258199" y="1087001"/>
                </a:lnTo>
                <a:lnTo>
                  <a:pt x="334082" y="1115580"/>
                </a:lnTo>
                <a:lnTo>
                  <a:pt x="321271" y="1070247"/>
                </a:lnTo>
                <a:close/>
              </a:path>
              <a:path w="1163955" h="1163954">
                <a:moveTo>
                  <a:pt x="321271" y="1070247"/>
                </a:moveTo>
                <a:lnTo>
                  <a:pt x="334082" y="1115580"/>
                </a:lnTo>
                <a:lnTo>
                  <a:pt x="398140" y="1093899"/>
                </a:lnTo>
                <a:lnTo>
                  <a:pt x="321271" y="1070247"/>
                </a:lnTo>
                <a:close/>
              </a:path>
              <a:path w="1163955" h="1163954">
                <a:moveTo>
                  <a:pt x="382372" y="1050537"/>
                </a:moveTo>
                <a:lnTo>
                  <a:pt x="321271" y="1070247"/>
                </a:lnTo>
                <a:lnTo>
                  <a:pt x="398140" y="1093899"/>
                </a:lnTo>
                <a:lnTo>
                  <a:pt x="382372" y="1050537"/>
                </a:lnTo>
                <a:close/>
              </a:path>
              <a:path w="1163955" h="1163954">
                <a:moveTo>
                  <a:pt x="382372" y="1050537"/>
                </a:moveTo>
                <a:lnTo>
                  <a:pt x="398140" y="1093899"/>
                </a:lnTo>
                <a:lnTo>
                  <a:pt x="461211" y="1069262"/>
                </a:lnTo>
                <a:lnTo>
                  <a:pt x="382372" y="1050537"/>
                </a:lnTo>
                <a:close/>
              </a:path>
              <a:path w="1163955" h="1163954">
                <a:moveTo>
                  <a:pt x="442487" y="1025900"/>
                </a:moveTo>
                <a:lnTo>
                  <a:pt x="382372" y="1050537"/>
                </a:lnTo>
                <a:lnTo>
                  <a:pt x="461211" y="1069262"/>
                </a:lnTo>
                <a:lnTo>
                  <a:pt x="442487" y="1025900"/>
                </a:lnTo>
                <a:close/>
              </a:path>
              <a:path w="1163955" h="1163954">
                <a:moveTo>
                  <a:pt x="442487" y="1025900"/>
                </a:moveTo>
                <a:lnTo>
                  <a:pt x="461211" y="1069262"/>
                </a:lnTo>
                <a:lnTo>
                  <a:pt x="522312" y="1040682"/>
                </a:lnTo>
                <a:lnTo>
                  <a:pt x="442487" y="1025900"/>
                </a:lnTo>
                <a:close/>
              </a:path>
              <a:path w="1163955" h="1163954">
                <a:moveTo>
                  <a:pt x="501617" y="998306"/>
                </a:moveTo>
                <a:lnTo>
                  <a:pt x="442487" y="1025900"/>
                </a:lnTo>
                <a:lnTo>
                  <a:pt x="522312" y="1040682"/>
                </a:lnTo>
                <a:lnTo>
                  <a:pt x="501617" y="998306"/>
                </a:lnTo>
                <a:close/>
              </a:path>
              <a:path w="1163955" h="1163954">
                <a:moveTo>
                  <a:pt x="501617" y="998306"/>
                </a:moveTo>
                <a:lnTo>
                  <a:pt x="522312" y="1040682"/>
                </a:lnTo>
                <a:lnTo>
                  <a:pt x="582427" y="1008161"/>
                </a:lnTo>
                <a:lnTo>
                  <a:pt x="501617" y="998306"/>
                </a:lnTo>
                <a:close/>
              </a:path>
              <a:path w="1163955" h="1163954">
                <a:moveTo>
                  <a:pt x="558775" y="967756"/>
                </a:moveTo>
                <a:lnTo>
                  <a:pt x="501617" y="998306"/>
                </a:lnTo>
                <a:lnTo>
                  <a:pt x="582427" y="1008161"/>
                </a:lnTo>
                <a:lnTo>
                  <a:pt x="558775" y="967756"/>
                </a:lnTo>
                <a:close/>
              </a:path>
              <a:path w="1163955" h="1163954">
                <a:moveTo>
                  <a:pt x="558775" y="967756"/>
                </a:moveTo>
                <a:lnTo>
                  <a:pt x="582427" y="1008161"/>
                </a:lnTo>
                <a:lnTo>
                  <a:pt x="639586" y="972683"/>
                </a:lnTo>
                <a:lnTo>
                  <a:pt x="558775" y="967756"/>
                </a:lnTo>
                <a:close/>
              </a:path>
              <a:path w="1163955" h="1163954">
                <a:moveTo>
                  <a:pt x="613963" y="934249"/>
                </a:moveTo>
                <a:lnTo>
                  <a:pt x="558775" y="967756"/>
                </a:lnTo>
                <a:lnTo>
                  <a:pt x="639586" y="972683"/>
                </a:lnTo>
                <a:lnTo>
                  <a:pt x="613963" y="934249"/>
                </a:lnTo>
                <a:close/>
              </a:path>
              <a:path w="1163955" h="1163954">
                <a:moveTo>
                  <a:pt x="667180" y="896800"/>
                </a:moveTo>
                <a:lnTo>
                  <a:pt x="613963" y="934249"/>
                </a:lnTo>
                <a:lnTo>
                  <a:pt x="639586" y="972683"/>
                </a:lnTo>
                <a:lnTo>
                  <a:pt x="695759" y="934249"/>
                </a:lnTo>
                <a:lnTo>
                  <a:pt x="667180" y="896800"/>
                </a:lnTo>
                <a:close/>
              </a:path>
              <a:path w="1163955" h="1163954">
                <a:moveTo>
                  <a:pt x="748976" y="891873"/>
                </a:moveTo>
                <a:lnTo>
                  <a:pt x="667180" y="896800"/>
                </a:lnTo>
                <a:lnTo>
                  <a:pt x="695759" y="934249"/>
                </a:lnTo>
                <a:lnTo>
                  <a:pt x="748976" y="891873"/>
                </a:lnTo>
                <a:close/>
              </a:path>
              <a:path w="1163955" h="1163954">
                <a:moveTo>
                  <a:pt x="718425" y="856395"/>
                </a:moveTo>
                <a:lnTo>
                  <a:pt x="667180" y="896800"/>
                </a:lnTo>
                <a:lnTo>
                  <a:pt x="748976" y="891873"/>
                </a:lnTo>
                <a:lnTo>
                  <a:pt x="718425" y="856395"/>
                </a:lnTo>
                <a:close/>
              </a:path>
              <a:path w="1163955" h="1163954">
                <a:moveTo>
                  <a:pt x="799236" y="846540"/>
                </a:moveTo>
                <a:lnTo>
                  <a:pt x="718425" y="856395"/>
                </a:lnTo>
                <a:lnTo>
                  <a:pt x="748976" y="891873"/>
                </a:lnTo>
                <a:lnTo>
                  <a:pt x="799236" y="846540"/>
                </a:lnTo>
                <a:close/>
              </a:path>
              <a:path w="1163955" h="1163954">
                <a:moveTo>
                  <a:pt x="766715" y="813033"/>
                </a:moveTo>
                <a:lnTo>
                  <a:pt x="718425" y="856395"/>
                </a:lnTo>
                <a:lnTo>
                  <a:pt x="799236" y="846540"/>
                </a:lnTo>
                <a:lnTo>
                  <a:pt x="766715" y="813033"/>
                </a:lnTo>
                <a:close/>
              </a:path>
              <a:path w="1163955" h="1163954">
                <a:moveTo>
                  <a:pt x="846540" y="799236"/>
                </a:moveTo>
                <a:lnTo>
                  <a:pt x="766715" y="813033"/>
                </a:lnTo>
                <a:lnTo>
                  <a:pt x="799236" y="846540"/>
                </a:lnTo>
                <a:lnTo>
                  <a:pt x="846540" y="799236"/>
                </a:lnTo>
                <a:close/>
              </a:path>
              <a:path w="1163955" h="1163954">
                <a:moveTo>
                  <a:pt x="813033" y="766715"/>
                </a:moveTo>
                <a:lnTo>
                  <a:pt x="766715" y="813033"/>
                </a:lnTo>
                <a:lnTo>
                  <a:pt x="846540" y="799236"/>
                </a:lnTo>
                <a:lnTo>
                  <a:pt x="813033" y="766715"/>
                </a:lnTo>
                <a:close/>
              </a:path>
              <a:path w="1163955" h="1163954">
                <a:moveTo>
                  <a:pt x="891873" y="747990"/>
                </a:moveTo>
                <a:lnTo>
                  <a:pt x="813033" y="766715"/>
                </a:lnTo>
                <a:lnTo>
                  <a:pt x="846540" y="799236"/>
                </a:lnTo>
                <a:lnTo>
                  <a:pt x="891873" y="747990"/>
                </a:lnTo>
                <a:close/>
              </a:path>
              <a:path w="1163955" h="1163954">
                <a:moveTo>
                  <a:pt x="856395" y="718425"/>
                </a:moveTo>
                <a:lnTo>
                  <a:pt x="813033" y="766715"/>
                </a:lnTo>
                <a:lnTo>
                  <a:pt x="891873" y="747990"/>
                </a:lnTo>
                <a:lnTo>
                  <a:pt x="856395" y="718425"/>
                </a:lnTo>
                <a:close/>
              </a:path>
              <a:path w="1163955" h="1163954">
                <a:moveTo>
                  <a:pt x="934249" y="695759"/>
                </a:moveTo>
                <a:lnTo>
                  <a:pt x="856395" y="718425"/>
                </a:lnTo>
                <a:lnTo>
                  <a:pt x="891873" y="747990"/>
                </a:lnTo>
                <a:lnTo>
                  <a:pt x="934249" y="695759"/>
                </a:lnTo>
                <a:close/>
              </a:path>
              <a:path w="1163955" h="1163954">
                <a:moveTo>
                  <a:pt x="896800" y="667180"/>
                </a:moveTo>
                <a:lnTo>
                  <a:pt x="856395" y="718425"/>
                </a:lnTo>
                <a:lnTo>
                  <a:pt x="934249" y="695759"/>
                </a:lnTo>
                <a:lnTo>
                  <a:pt x="896800" y="667180"/>
                </a:lnTo>
                <a:close/>
              </a:path>
              <a:path w="1163955" h="1163954">
                <a:moveTo>
                  <a:pt x="972683" y="639586"/>
                </a:moveTo>
                <a:lnTo>
                  <a:pt x="896800" y="667180"/>
                </a:lnTo>
                <a:lnTo>
                  <a:pt x="934249" y="695759"/>
                </a:lnTo>
                <a:lnTo>
                  <a:pt x="972683" y="639586"/>
                </a:lnTo>
                <a:close/>
              </a:path>
              <a:path w="1163955" h="1163954">
                <a:moveTo>
                  <a:pt x="934249" y="613963"/>
                </a:moveTo>
                <a:lnTo>
                  <a:pt x="896800" y="667180"/>
                </a:lnTo>
                <a:lnTo>
                  <a:pt x="972683" y="639586"/>
                </a:lnTo>
                <a:lnTo>
                  <a:pt x="934249" y="613963"/>
                </a:lnTo>
                <a:close/>
              </a:path>
              <a:path w="1163955" h="1163954">
                <a:moveTo>
                  <a:pt x="1008161" y="582427"/>
                </a:moveTo>
                <a:lnTo>
                  <a:pt x="934249" y="613963"/>
                </a:lnTo>
                <a:lnTo>
                  <a:pt x="972683" y="639586"/>
                </a:lnTo>
                <a:lnTo>
                  <a:pt x="1008161" y="582427"/>
                </a:lnTo>
                <a:close/>
              </a:path>
              <a:path w="1163955" h="1163954">
                <a:moveTo>
                  <a:pt x="967756" y="558775"/>
                </a:moveTo>
                <a:lnTo>
                  <a:pt x="934249" y="613963"/>
                </a:lnTo>
                <a:lnTo>
                  <a:pt x="1008161" y="582427"/>
                </a:lnTo>
                <a:lnTo>
                  <a:pt x="967756" y="558775"/>
                </a:lnTo>
                <a:close/>
              </a:path>
              <a:path w="1163955" h="1163954">
                <a:moveTo>
                  <a:pt x="1040682" y="522312"/>
                </a:moveTo>
                <a:lnTo>
                  <a:pt x="967756" y="558775"/>
                </a:lnTo>
                <a:lnTo>
                  <a:pt x="1008161" y="582427"/>
                </a:lnTo>
                <a:lnTo>
                  <a:pt x="1040682" y="522312"/>
                </a:lnTo>
                <a:close/>
              </a:path>
              <a:path w="1163955" h="1163954">
                <a:moveTo>
                  <a:pt x="999292" y="501617"/>
                </a:moveTo>
                <a:lnTo>
                  <a:pt x="967756" y="558775"/>
                </a:lnTo>
                <a:lnTo>
                  <a:pt x="1040682" y="522312"/>
                </a:lnTo>
                <a:lnTo>
                  <a:pt x="999292" y="501617"/>
                </a:lnTo>
                <a:close/>
              </a:path>
              <a:path w="1163955" h="1163954">
                <a:moveTo>
                  <a:pt x="1069262" y="461211"/>
                </a:moveTo>
                <a:lnTo>
                  <a:pt x="999292" y="501617"/>
                </a:lnTo>
                <a:lnTo>
                  <a:pt x="1040682" y="522312"/>
                </a:lnTo>
                <a:lnTo>
                  <a:pt x="1069262" y="461211"/>
                </a:lnTo>
                <a:close/>
              </a:path>
              <a:path w="1163955" h="1163954">
                <a:moveTo>
                  <a:pt x="1025900" y="442487"/>
                </a:moveTo>
                <a:lnTo>
                  <a:pt x="999292" y="501617"/>
                </a:lnTo>
                <a:lnTo>
                  <a:pt x="1069262" y="461211"/>
                </a:lnTo>
                <a:lnTo>
                  <a:pt x="1025900" y="442487"/>
                </a:lnTo>
                <a:close/>
              </a:path>
              <a:path w="1163955" h="1163954">
                <a:moveTo>
                  <a:pt x="1093899" y="398140"/>
                </a:moveTo>
                <a:lnTo>
                  <a:pt x="1025900" y="442487"/>
                </a:lnTo>
                <a:lnTo>
                  <a:pt x="1069262" y="461211"/>
                </a:lnTo>
                <a:lnTo>
                  <a:pt x="1093899" y="398140"/>
                </a:lnTo>
                <a:close/>
              </a:path>
              <a:path w="1163955" h="1163954">
                <a:moveTo>
                  <a:pt x="1050537" y="382372"/>
                </a:moveTo>
                <a:lnTo>
                  <a:pt x="1025900" y="442487"/>
                </a:lnTo>
                <a:lnTo>
                  <a:pt x="1093899" y="398140"/>
                </a:lnTo>
                <a:lnTo>
                  <a:pt x="1050537" y="382372"/>
                </a:lnTo>
                <a:close/>
              </a:path>
              <a:path w="1163955" h="1163954">
                <a:moveTo>
                  <a:pt x="1115580" y="334082"/>
                </a:moveTo>
                <a:lnTo>
                  <a:pt x="1050537" y="382372"/>
                </a:lnTo>
                <a:lnTo>
                  <a:pt x="1093899" y="398140"/>
                </a:lnTo>
                <a:lnTo>
                  <a:pt x="1115580" y="334082"/>
                </a:lnTo>
                <a:close/>
              </a:path>
              <a:path w="1163955" h="1163954">
                <a:moveTo>
                  <a:pt x="1071233" y="320285"/>
                </a:moveTo>
                <a:lnTo>
                  <a:pt x="1050537" y="382372"/>
                </a:lnTo>
                <a:lnTo>
                  <a:pt x="1115580" y="334082"/>
                </a:lnTo>
                <a:lnTo>
                  <a:pt x="1071233" y="320285"/>
                </a:lnTo>
                <a:close/>
              </a:path>
              <a:path w="1163955" h="1163954">
                <a:moveTo>
                  <a:pt x="1133319" y="269040"/>
                </a:moveTo>
                <a:lnTo>
                  <a:pt x="1071233" y="320285"/>
                </a:lnTo>
                <a:lnTo>
                  <a:pt x="1115580" y="334082"/>
                </a:lnTo>
                <a:lnTo>
                  <a:pt x="1133319" y="269040"/>
                </a:lnTo>
                <a:close/>
              </a:path>
              <a:path w="1163955" h="1163954">
                <a:moveTo>
                  <a:pt x="1087986" y="258199"/>
                </a:moveTo>
                <a:lnTo>
                  <a:pt x="1071233" y="320285"/>
                </a:lnTo>
                <a:lnTo>
                  <a:pt x="1133319" y="269040"/>
                </a:lnTo>
                <a:lnTo>
                  <a:pt x="1087986" y="258199"/>
                </a:lnTo>
                <a:close/>
              </a:path>
              <a:path w="1163955" h="1163954">
                <a:moveTo>
                  <a:pt x="1146130" y="202026"/>
                </a:moveTo>
                <a:lnTo>
                  <a:pt x="1087986" y="258199"/>
                </a:lnTo>
                <a:lnTo>
                  <a:pt x="1133319" y="269040"/>
                </a:lnTo>
                <a:lnTo>
                  <a:pt x="1146130" y="202026"/>
                </a:lnTo>
                <a:close/>
              </a:path>
              <a:path w="1163955" h="1163954">
                <a:moveTo>
                  <a:pt x="1100798" y="194142"/>
                </a:moveTo>
                <a:lnTo>
                  <a:pt x="1087986" y="258199"/>
                </a:lnTo>
                <a:lnTo>
                  <a:pt x="1146130" y="202026"/>
                </a:lnTo>
                <a:lnTo>
                  <a:pt x="1100798" y="194142"/>
                </a:lnTo>
                <a:close/>
              </a:path>
              <a:path w="1163955" h="1163954">
                <a:moveTo>
                  <a:pt x="1155985" y="135012"/>
                </a:moveTo>
                <a:lnTo>
                  <a:pt x="1100798" y="194142"/>
                </a:lnTo>
                <a:lnTo>
                  <a:pt x="1146130" y="202026"/>
                </a:lnTo>
                <a:lnTo>
                  <a:pt x="1155985" y="135012"/>
                </a:lnTo>
                <a:close/>
              </a:path>
              <a:path w="1163955" h="1163954">
                <a:moveTo>
                  <a:pt x="1110653" y="130085"/>
                </a:moveTo>
                <a:lnTo>
                  <a:pt x="1100798" y="194142"/>
                </a:lnTo>
                <a:lnTo>
                  <a:pt x="1155985" y="135012"/>
                </a:lnTo>
                <a:lnTo>
                  <a:pt x="1110653" y="130085"/>
                </a:lnTo>
                <a:close/>
              </a:path>
              <a:path w="1163955" h="1163954">
                <a:moveTo>
                  <a:pt x="1161898" y="67999"/>
                </a:moveTo>
                <a:lnTo>
                  <a:pt x="1110653" y="130085"/>
                </a:lnTo>
                <a:lnTo>
                  <a:pt x="1155985" y="135012"/>
                </a:lnTo>
                <a:lnTo>
                  <a:pt x="1161898" y="67999"/>
                </a:lnTo>
                <a:close/>
              </a:path>
              <a:path w="1163955" h="1163954">
                <a:moveTo>
                  <a:pt x="1115580" y="65042"/>
                </a:moveTo>
                <a:lnTo>
                  <a:pt x="1110653" y="130085"/>
                </a:lnTo>
                <a:lnTo>
                  <a:pt x="1161898" y="67999"/>
                </a:lnTo>
                <a:lnTo>
                  <a:pt x="1115580" y="65042"/>
                </a:lnTo>
                <a:close/>
              </a:path>
              <a:path w="1163955" h="1163954">
                <a:moveTo>
                  <a:pt x="1163869" y="0"/>
                </a:moveTo>
                <a:lnTo>
                  <a:pt x="1115580" y="65042"/>
                </a:lnTo>
                <a:lnTo>
                  <a:pt x="1161898" y="67999"/>
                </a:lnTo>
                <a:lnTo>
                  <a:pt x="1163869" y="0"/>
                </a:lnTo>
                <a:close/>
              </a:path>
              <a:path w="1163955" h="1163954">
                <a:moveTo>
                  <a:pt x="1163869" y="0"/>
                </a:moveTo>
                <a:lnTo>
                  <a:pt x="1117551" y="0"/>
                </a:lnTo>
                <a:lnTo>
                  <a:pt x="1115580" y="65042"/>
                </a:lnTo>
                <a:lnTo>
                  <a:pt x="1163869" y="0"/>
                </a:lnTo>
                <a:close/>
              </a:path>
            </a:pathLst>
          </a:custGeom>
          <a:solidFill>
            <a:srgbClr val="686868"/>
          </a:solidFill>
        </p:spPr>
        <p:txBody>
          <a:bodyPr wrap="square" lIns="0" tIns="0" rIns="0" bIns="0" rtlCol="0"/>
          <a:lstStyle/>
          <a:p>
            <a:endParaRPr dirty="0"/>
          </a:p>
        </p:txBody>
      </p:sp>
      <p:sp>
        <p:nvSpPr>
          <p:cNvPr id="133" name="bk object 133"/>
          <p:cNvSpPr/>
          <p:nvPr/>
        </p:nvSpPr>
        <p:spPr>
          <a:xfrm>
            <a:off x="18356817" y="12380774"/>
            <a:ext cx="68580" cy="46355"/>
          </a:xfrm>
          <a:custGeom>
            <a:avLst/>
            <a:gdLst/>
            <a:ahLst/>
            <a:cxnLst/>
            <a:rect l="l" t="t" r="r" b="b"/>
            <a:pathLst>
              <a:path w="68580" h="46354">
                <a:moveTo>
                  <a:pt x="0" y="46318"/>
                </a:moveTo>
                <a:lnTo>
                  <a:pt x="0" y="0"/>
                </a:lnTo>
                <a:lnTo>
                  <a:pt x="67999" y="44347"/>
                </a:lnTo>
                <a:lnTo>
                  <a:pt x="0" y="46318"/>
                </a:lnTo>
                <a:close/>
              </a:path>
            </a:pathLst>
          </a:custGeom>
          <a:ln w="3175">
            <a:solidFill>
              <a:srgbClr val="686868"/>
            </a:solidFill>
          </a:ln>
        </p:spPr>
        <p:txBody>
          <a:bodyPr wrap="square" lIns="0" tIns="0" rIns="0" bIns="0" rtlCol="0"/>
          <a:lstStyle/>
          <a:p>
            <a:endParaRPr dirty="0"/>
          </a:p>
        </p:txBody>
      </p:sp>
      <p:sp>
        <p:nvSpPr>
          <p:cNvPr id="134" name="bk object 134"/>
          <p:cNvSpPr/>
          <p:nvPr/>
        </p:nvSpPr>
        <p:spPr>
          <a:xfrm>
            <a:off x="18356817" y="12378804"/>
            <a:ext cx="68580" cy="46355"/>
          </a:xfrm>
          <a:custGeom>
            <a:avLst/>
            <a:gdLst/>
            <a:ahLst/>
            <a:cxnLst/>
            <a:rect l="l" t="t" r="r" b="b"/>
            <a:pathLst>
              <a:path w="68580" h="46354">
                <a:moveTo>
                  <a:pt x="0" y="1970"/>
                </a:moveTo>
                <a:lnTo>
                  <a:pt x="67999" y="46318"/>
                </a:lnTo>
                <a:lnTo>
                  <a:pt x="65042" y="0"/>
                </a:lnTo>
                <a:lnTo>
                  <a:pt x="0" y="1970"/>
                </a:lnTo>
                <a:close/>
              </a:path>
            </a:pathLst>
          </a:custGeom>
          <a:ln w="3175">
            <a:solidFill>
              <a:srgbClr val="686868"/>
            </a:solidFill>
          </a:ln>
        </p:spPr>
        <p:txBody>
          <a:bodyPr wrap="square" lIns="0" tIns="0" rIns="0" bIns="0" rtlCol="0"/>
          <a:lstStyle/>
          <a:p>
            <a:endParaRPr dirty="0"/>
          </a:p>
        </p:txBody>
      </p:sp>
      <p:sp>
        <p:nvSpPr>
          <p:cNvPr id="135" name="bk object 135"/>
          <p:cNvSpPr/>
          <p:nvPr/>
        </p:nvSpPr>
        <p:spPr>
          <a:xfrm>
            <a:off x="18421860" y="12378804"/>
            <a:ext cx="71120" cy="46355"/>
          </a:xfrm>
          <a:custGeom>
            <a:avLst/>
            <a:gdLst/>
            <a:ahLst/>
            <a:cxnLst/>
            <a:rect l="l" t="t" r="r" b="b"/>
            <a:pathLst>
              <a:path w="71119" h="46354">
                <a:moveTo>
                  <a:pt x="2956" y="46318"/>
                </a:moveTo>
                <a:lnTo>
                  <a:pt x="0" y="0"/>
                </a:lnTo>
                <a:lnTo>
                  <a:pt x="70955" y="40405"/>
                </a:lnTo>
                <a:lnTo>
                  <a:pt x="2956" y="46318"/>
                </a:lnTo>
                <a:close/>
              </a:path>
            </a:pathLst>
          </a:custGeom>
          <a:ln w="3175">
            <a:solidFill>
              <a:srgbClr val="686868"/>
            </a:solidFill>
          </a:ln>
        </p:spPr>
        <p:txBody>
          <a:bodyPr wrap="square" lIns="0" tIns="0" rIns="0" bIns="0" rtlCol="0"/>
          <a:lstStyle/>
          <a:p>
            <a:endParaRPr dirty="0"/>
          </a:p>
        </p:txBody>
      </p:sp>
      <p:sp>
        <p:nvSpPr>
          <p:cNvPr id="136" name="bk object 136"/>
          <p:cNvSpPr/>
          <p:nvPr/>
        </p:nvSpPr>
        <p:spPr>
          <a:xfrm>
            <a:off x="18421860" y="12372891"/>
            <a:ext cx="71120" cy="46355"/>
          </a:xfrm>
          <a:custGeom>
            <a:avLst/>
            <a:gdLst/>
            <a:ahLst/>
            <a:cxnLst/>
            <a:rect l="l" t="t" r="r" b="b"/>
            <a:pathLst>
              <a:path w="71119" h="46354">
                <a:moveTo>
                  <a:pt x="0" y="5912"/>
                </a:moveTo>
                <a:lnTo>
                  <a:pt x="70955" y="46318"/>
                </a:lnTo>
                <a:lnTo>
                  <a:pt x="65042" y="0"/>
                </a:lnTo>
                <a:lnTo>
                  <a:pt x="0" y="5912"/>
                </a:lnTo>
                <a:close/>
              </a:path>
            </a:pathLst>
          </a:custGeom>
          <a:ln w="3175">
            <a:solidFill>
              <a:srgbClr val="686868"/>
            </a:solidFill>
          </a:ln>
        </p:spPr>
        <p:txBody>
          <a:bodyPr wrap="square" lIns="0" tIns="0" rIns="0" bIns="0" rtlCol="0"/>
          <a:lstStyle/>
          <a:p>
            <a:endParaRPr dirty="0"/>
          </a:p>
        </p:txBody>
      </p:sp>
      <p:sp>
        <p:nvSpPr>
          <p:cNvPr id="137" name="bk object 137"/>
          <p:cNvSpPr/>
          <p:nvPr/>
        </p:nvSpPr>
        <p:spPr>
          <a:xfrm>
            <a:off x="18486904" y="12372891"/>
            <a:ext cx="72390" cy="46355"/>
          </a:xfrm>
          <a:custGeom>
            <a:avLst/>
            <a:gdLst/>
            <a:ahLst/>
            <a:cxnLst/>
            <a:rect l="l" t="t" r="r" b="b"/>
            <a:pathLst>
              <a:path w="72390" h="46354">
                <a:moveTo>
                  <a:pt x="5912" y="46318"/>
                </a:moveTo>
                <a:lnTo>
                  <a:pt x="0" y="0"/>
                </a:lnTo>
                <a:lnTo>
                  <a:pt x="71941" y="36463"/>
                </a:lnTo>
                <a:lnTo>
                  <a:pt x="5912" y="46318"/>
                </a:lnTo>
                <a:close/>
              </a:path>
            </a:pathLst>
          </a:custGeom>
          <a:ln w="3175">
            <a:solidFill>
              <a:srgbClr val="686868"/>
            </a:solidFill>
          </a:ln>
        </p:spPr>
        <p:txBody>
          <a:bodyPr wrap="square" lIns="0" tIns="0" rIns="0" bIns="0" rtlCol="0"/>
          <a:lstStyle/>
          <a:p>
            <a:endParaRPr dirty="0"/>
          </a:p>
        </p:txBody>
      </p:sp>
      <p:sp>
        <p:nvSpPr>
          <p:cNvPr id="138" name="bk object 138"/>
          <p:cNvSpPr/>
          <p:nvPr/>
        </p:nvSpPr>
        <p:spPr>
          <a:xfrm>
            <a:off x="18486904" y="12364021"/>
            <a:ext cx="72390" cy="45720"/>
          </a:xfrm>
          <a:custGeom>
            <a:avLst/>
            <a:gdLst/>
            <a:ahLst/>
            <a:cxnLst/>
            <a:rect l="l" t="t" r="r" b="b"/>
            <a:pathLst>
              <a:path w="72390" h="45720">
                <a:moveTo>
                  <a:pt x="0" y="8869"/>
                </a:moveTo>
                <a:lnTo>
                  <a:pt x="71941" y="45332"/>
                </a:lnTo>
                <a:lnTo>
                  <a:pt x="64057" y="0"/>
                </a:lnTo>
                <a:lnTo>
                  <a:pt x="0" y="8869"/>
                </a:lnTo>
                <a:close/>
              </a:path>
            </a:pathLst>
          </a:custGeom>
          <a:ln w="3175">
            <a:solidFill>
              <a:srgbClr val="686868"/>
            </a:solidFill>
          </a:ln>
        </p:spPr>
        <p:txBody>
          <a:bodyPr wrap="square" lIns="0" tIns="0" rIns="0" bIns="0" rtlCol="0"/>
          <a:lstStyle/>
          <a:p>
            <a:endParaRPr dirty="0"/>
          </a:p>
        </p:txBody>
      </p:sp>
      <p:sp>
        <p:nvSpPr>
          <p:cNvPr id="139" name="bk object 139"/>
          <p:cNvSpPr/>
          <p:nvPr/>
        </p:nvSpPr>
        <p:spPr>
          <a:xfrm>
            <a:off x="18550960" y="12364021"/>
            <a:ext cx="74930" cy="45720"/>
          </a:xfrm>
          <a:custGeom>
            <a:avLst/>
            <a:gdLst/>
            <a:ahLst/>
            <a:cxnLst/>
            <a:rect l="l" t="t" r="r" b="b"/>
            <a:pathLst>
              <a:path w="74930" h="45720">
                <a:moveTo>
                  <a:pt x="7883" y="45332"/>
                </a:moveTo>
                <a:lnTo>
                  <a:pt x="0" y="0"/>
                </a:lnTo>
                <a:lnTo>
                  <a:pt x="74897" y="31535"/>
                </a:lnTo>
                <a:lnTo>
                  <a:pt x="7883" y="45332"/>
                </a:lnTo>
                <a:close/>
              </a:path>
            </a:pathLst>
          </a:custGeom>
          <a:ln w="3175">
            <a:solidFill>
              <a:srgbClr val="686868"/>
            </a:solidFill>
          </a:ln>
        </p:spPr>
        <p:txBody>
          <a:bodyPr wrap="square" lIns="0" tIns="0" rIns="0" bIns="0" rtlCol="0"/>
          <a:lstStyle/>
          <a:p>
            <a:endParaRPr dirty="0"/>
          </a:p>
        </p:txBody>
      </p:sp>
      <p:sp>
        <p:nvSpPr>
          <p:cNvPr id="140" name="bk object 140"/>
          <p:cNvSpPr/>
          <p:nvPr/>
        </p:nvSpPr>
        <p:spPr>
          <a:xfrm>
            <a:off x="18550960" y="12350224"/>
            <a:ext cx="74930" cy="45720"/>
          </a:xfrm>
          <a:custGeom>
            <a:avLst/>
            <a:gdLst/>
            <a:ahLst/>
            <a:cxnLst/>
            <a:rect l="l" t="t" r="r" b="b"/>
            <a:pathLst>
              <a:path w="74930" h="45720">
                <a:moveTo>
                  <a:pt x="0" y="13796"/>
                </a:moveTo>
                <a:lnTo>
                  <a:pt x="74897" y="45332"/>
                </a:lnTo>
                <a:lnTo>
                  <a:pt x="64057" y="0"/>
                </a:lnTo>
                <a:lnTo>
                  <a:pt x="0" y="13796"/>
                </a:lnTo>
                <a:close/>
              </a:path>
            </a:pathLst>
          </a:custGeom>
          <a:ln w="3175">
            <a:solidFill>
              <a:srgbClr val="686868"/>
            </a:solidFill>
          </a:ln>
        </p:spPr>
        <p:txBody>
          <a:bodyPr wrap="square" lIns="0" tIns="0" rIns="0" bIns="0" rtlCol="0"/>
          <a:lstStyle/>
          <a:p>
            <a:endParaRPr dirty="0"/>
          </a:p>
        </p:txBody>
      </p:sp>
      <p:sp>
        <p:nvSpPr>
          <p:cNvPr id="141" name="bk object 141"/>
          <p:cNvSpPr/>
          <p:nvPr/>
        </p:nvSpPr>
        <p:spPr>
          <a:xfrm>
            <a:off x="18615017" y="12350224"/>
            <a:ext cx="76200" cy="45720"/>
          </a:xfrm>
          <a:custGeom>
            <a:avLst/>
            <a:gdLst/>
            <a:ahLst/>
            <a:cxnLst/>
            <a:rect l="l" t="t" r="r" b="b"/>
            <a:pathLst>
              <a:path w="76200" h="45720">
                <a:moveTo>
                  <a:pt x="10840" y="45332"/>
                </a:moveTo>
                <a:lnTo>
                  <a:pt x="0" y="0"/>
                </a:lnTo>
                <a:lnTo>
                  <a:pt x="75883" y="28579"/>
                </a:lnTo>
                <a:lnTo>
                  <a:pt x="10840" y="45332"/>
                </a:lnTo>
                <a:close/>
              </a:path>
            </a:pathLst>
          </a:custGeom>
          <a:ln w="3175">
            <a:solidFill>
              <a:srgbClr val="686868"/>
            </a:solidFill>
          </a:ln>
        </p:spPr>
        <p:txBody>
          <a:bodyPr wrap="square" lIns="0" tIns="0" rIns="0" bIns="0" rtlCol="0"/>
          <a:lstStyle/>
          <a:p>
            <a:endParaRPr dirty="0"/>
          </a:p>
        </p:txBody>
      </p:sp>
      <p:sp>
        <p:nvSpPr>
          <p:cNvPr id="142" name="bk object 142"/>
          <p:cNvSpPr/>
          <p:nvPr/>
        </p:nvSpPr>
        <p:spPr>
          <a:xfrm>
            <a:off x="18615017" y="12333471"/>
            <a:ext cx="76200" cy="45720"/>
          </a:xfrm>
          <a:custGeom>
            <a:avLst/>
            <a:gdLst/>
            <a:ahLst/>
            <a:cxnLst/>
            <a:rect l="l" t="t" r="r" b="b"/>
            <a:pathLst>
              <a:path w="76200" h="45720">
                <a:moveTo>
                  <a:pt x="0" y="16753"/>
                </a:moveTo>
                <a:lnTo>
                  <a:pt x="75883" y="45332"/>
                </a:lnTo>
                <a:lnTo>
                  <a:pt x="63071" y="0"/>
                </a:lnTo>
                <a:lnTo>
                  <a:pt x="0" y="16753"/>
                </a:lnTo>
                <a:close/>
              </a:path>
            </a:pathLst>
          </a:custGeom>
          <a:ln w="3175">
            <a:solidFill>
              <a:srgbClr val="686868"/>
            </a:solidFill>
          </a:ln>
        </p:spPr>
        <p:txBody>
          <a:bodyPr wrap="square" lIns="0" tIns="0" rIns="0" bIns="0" rtlCol="0"/>
          <a:lstStyle/>
          <a:p>
            <a:endParaRPr dirty="0"/>
          </a:p>
        </p:txBody>
      </p:sp>
      <p:sp>
        <p:nvSpPr>
          <p:cNvPr id="143" name="bk object 143"/>
          <p:cNvSpPr/>
          <p:nvPr/>
        </p:nvSpPr>
        <p:spPr>
          <a:xfrm>
            <a:off x="18678089" y="12333471"/>
            <a:ext cx="77470" cy="45720"/>
          </a:xfrm>
          <a:custGeom>
            <a:avLst/>
            <a:gdLst/>
            <a:ahLst/>
            <a:cxnLst/>
            <a:rect l="l" t="t" r="r" b="b"/>
            <a:pathLst>
              <a:path w="77469" h="45720">
                <a:moveTo>
                  <a:pt x="12811" y="45332"/>
                </a:moveTo>
                <a:lnTo>
                  <a:pt x="0" y="0"/>
                </a:lnTo>
                <a:lnTo>
                  <a:pt x="76868" y="23651"/>
                </a:lnTo>
                <a:lnTo>
                  <a:pt x="12811" y="45332"/>
                </a:lnTo>
                <a:close/>
              </a:path>
            </a:pathLst>
          </a:custGeom>
          <a:ln w="3175">
            <a:solidFill>
              <a:srgbClr val="686868"/>
            </a:solidFill>
          </a:ln>
        </p:spPr>
        <p:txBody>
          <a:bodyPr wrap="square" lIns="0" tIns="0" rIns="0" bIns="0" rtlCol="0"/>
          <a:lstStyle/>
          <a:p>
            <a:endParaRPr dirty="0"/>
          </a:p>
        </p:txBody>
      </p:sp>
      <p:sp>
        <p:nvSpPr>
          <p:cNvPr id="144" name="bk object 144"/>
          <p:cNvSpPr/>
          <p:nvPr/>
        </p:nvSpPr>
        <p:spPr>
          <a:xfrm>
            <a:off x="18678089" y="12313761"/>
            <a:ext cx="77470" cy="43815"/>
          </a:xfrm>
          <a:custGeom>
            <a:avLst/>
            <a:gdLst/>
            <a:ahLst/>
            <a:cxnLst/>
            <a:rect l="l" t="t" r="r" b="b"/>
            <a:pathLst>
              <a:path w="77469" h="43815">
                <a:moveTo>
                  <a:pt x="0" y="19709"/>
                </a:moveTo>
                <a:lnTo>
                  <a:pt x="76868" y="43361"/>
                </a:lnTo>
                <a:lnTo>
                  <a:pt x="61100" y="0"/>
                </a:lnTo>
                <a:lnTo>
                  <a:pt x="0" y="19709"/>
                </a:lnTo>
                <a:close/>
              </a:path>
            </a:pathLst>
          </a:custGeom>
          <a:ln w="3175">
            <a:solidFill>
              <a:srgbClr val="686868"/>
            </a:solidFill>
          </a:ln>
        </p:spPr>
        <p:txBody>
          <a:bodyPr wrap="square" lIns="0" tIns="0" rIns="0" bIns="0" rtlCol="0"/>
          <a:lstStyle/>
          <a:p>
            <a:endParaRPr dirty="0"/>
          </a:p>
        </p:txBody>
      </p:sp>
      <p:sp>
        <p:nvSpPr>
          <p:cNvPr id="145" name="bk object 145"/>
          <p:cNvSpPr/>
          <p:nvPr/>
        </p:nvSpPr>
        <p:spPr>
          <a:xfrm>
            <a:off x="18739189" y="12313761"/>
            <a:ext cx="79375" cy="43815"/>
          </a:xfrm>
          <a:custGeom>
            <a:avLst/>
            <a:gdLst/>
            <a:ahLst/>
            <a:cxnLst/>
            <a:rect l="l" t="t" r="r" b="b"/>
            <a:pathLst>
              <a:path w="79375" h="43815">
                <a:moveTo>
                  <a:pt x="15767" y="43361"/>
                </a:moveTo>
                <a:lnTo>
                  <a:pt x="0" y="0"/>
                </a:lnTo>
                <a:lnTo>
                  <a:pt x="78839" y="18724"/>
                </a:lnTo>
                <a:lnTo>
                  <a:pt x="15767" y="43361"/>
                </a:lnTo>
                <a:close/>
              </a:path>
            </a:pathLst>
          </a:custGeom>
          <a:ln w="3175">
            <a:solidFill>
              <a:srgbClr val="686868"/>
            </a:solidFill>
          </a:ln>
        </p:spPr>
        <p:txBody>
          <a:bodyPr wrap="square" lIns="0" tIns="0" rIns="0" bIns="0" rtlCol="0"/>
          <a:lstStyle/>
          <a:p>
            <a:endParaRPr dirty="0"/>
          </a:p>
        </p:txBody>
      </p:sp>
      <p:sp>
        <p:nvSpPr>
          <p:cNvPr id="146" name="bk object 146"/>
          <p:cNvSpPr/>
          <p:nvPr/>
        </p:nvSpPr>
        <p:spPr>
          <a:xfrm>
            <a:off x="18739189" y="12289123"/>
            <a:ext cx="79375" cy="43815"/>
          </a:xfrm>
          <a:custGeom>
            <a:avLst/>
            <a:gdLst/>
            <a:ahLst/>
            <a:cxnLst/>
            <a:rect l="l" t="t" r="r" b="b"/>
            <a:pathLst>
              <a:path w="79375" h="43815">
                <a:moveTo>
                  <a:pt x="0" y="24637"/>
                </a:moveTo>
                <a:lnTo>
                  <a:pt x="78839" y="43361"/>
                </a:lnTo>
                <a:lnTo>
                  <a:pt x="60115" y="0"/>
                </a:lnTo>
                <a:lnTo>
                  <a:pt x="0" y="24637"/>
                </a:lnTo>
                <a:close/>
              </a:path>
            </a:pathLst>
          </a:custGeom>
          <a:ln w="3175">
            <a:solidFill>
              <a:srgbClr val="686868"/>
            </a:solidFill>
          </a:ln>
        </p:spPr>
        <p:txBody>
          <a:bodyPr wrap="square" lIns="0" tIns="0" rIns="0" bIns="0" rtlCol="0"/>
          <a:lstStyle/>
          <a:p>
            <a:endParaRPr dirty="0"/>
          </a:p>
        </p:txBody>
      </p:sp>
      <p:sp>
        <p:nvSpPr>
          <p:cNvPr id="147" name="bk object 147"/>
          <p:cNvSpPr/>
          <p:nvPr/>
        </p:nvSpPr>
        <p:spPr>
          <a:xfrm>
            <a:off x="18799305" y="12289123"/>
            <a:ext cx="80010" cy="43815"/>
          </a:xfrm>
          <a:custGeom>
            <a:avLst/>
            <a:gdLst/>
            <a:ahLst/>
            <a:cxnLst/>
            <a:rect l="l" t="t" r="r" b="b"/>
            <a:pathLst>
              <a:path w="80009" h="43815">
                <a:moveTo>
                  <a:pt x="18724" y="43361"/>
                </a:moveTo>
                <a:lnTo>
                  <a:pt x="0" y="0"/>
                </a:lnTo>
                <a:lnTo>
                  <a:pt x="79825" y="14782"/>
                </a:lnTo>
                <a:lnTo>
                  <a:pt x="18724" y="43361"/>
                </a:lnTo>
                <a:close/>
              </a:path>
            </a:pathLst>
          </a:custGeom>
          <a:ln w="3175">
            <a:solidFill>
              <a:srgbClr val="686868"/>
            </a:solidFill>
          </a:ln>
        </p:spPr>
        <p:txBody>
          <a:bodyPr wrap="square" lIns="0" tIns="0" rIns="0" bIns="0" rtlCol="0"/>
          <a:lstStyle/>
          <a:p>
            <a:endParaRPr dirty="0"/>
          </a:p>
        </p:txBody>
      </p:sp>
      <p:sp>
        <p:nvSpPr>
          <p:cNvPr id="148" name="bk object 148"/>
          <p:cNvSpPr/>
          <p:nvPr/>
        </p:nvSpPr>
        <p:spPr>
          <a:xfrm>
            <a:off x="18799305" y="12261529"/>
            <a:ext cx="80010" cy="42545"/>
          </a:xfrm>
          <a:custGeom>
            <a:avLst/>
            <a:gdLst/>
            <a:ahLst/>
            <a:cxnLst/>
            <a:rect l="l" t="t" r="r" b="b"/>
            <a:pathLst>
              <a:path w="80009" h="42545">
                <a:moveTo>
                  <a:pt x="0" y="27593"/>
                </a:moveTo>
                <a:lnTo>
                  <a:pt x="79825" y="42376"/>
                </a:lnTo>
                <a:lnTo>
                  <a:pt x="59129" y="0"/>
                </a:lnTo>
                <a:lnTo>
                  <a:pt x="0" y="27593"/>
                </a:lnTo>
                <a:close/>
              </a:path>
            </a:pathLst>
          </a:custGeom>
          <a:ln w="3175">
            <a:solidFill>
              <a:srgbClr val="686868"/>
            </a:solidFill>
          </a:ln>
        </p:spPr>
        <p:txBody>
          <a:bodyPr wrap="square" lIns="0" tIns="0" rIns="0" bIns="0" rtlCol="0"/>
          <a:lstStyle/>
          <a:p>
            <a:endParaRPr dirty="0"/>
          </a:p>
        </p:txBody>
      </p:sp>
      <p:sp>
        <p:nvSpPr>
          <p:cNvPr id="149" name="bk object 149"/>
          <p:cNvSpPr/>
          <p:nvPr/>
        </p:nvSpPr>
        <p:spPr>
          <a:xfrm>
            <a:off x="18858434" y="12261529"/>
            <a:ext cx="81280" cy="42545"/>
          </a:xfrm>
          <a:custGeom>
            <a:avLst/>
            <a:gdLst/>
            <a:ahLst/>
            <a:cxnLst/>
            <a:rect l="l" t="t" r="r" b="b"/>
            <a:pathLst>
              <a:path w="81280" h="42545">
                <a:moveTo>
                  <a:pt x="20695" y="42376"/>
                </a:moveTo>
                <a:lnTo>
                  <a:pt x="0" y="0"/>
                </a:lnTo>
                <a:lnTo>
                  <a:pt x="80810" y="9854"/>
                </a:lnTo>
                <a:lnTo>
                  <a:pt x="20695" y="42376"/>
                </a:lnTo>
                <a:close/>
              </a:path>
            </a:pathLst>
          </a:custGeom>
          <a:ln w="3175">
            <a:solidFill>
              <a:srgbClr val="686868"/>
            </a:solidFill>
          </a:ln>
        </p:spPr>
        <p:txBody>
          <a:bodyPr wrap="square" lIns="0" tIns="0" rIns="0" bIns="0" rtlCol="0"/>
          <a:lstStyle/>
          <a:p>
            <a:endParaRPr dirty="0"/>
          </a:p>
        </p:txBody>
      </p:sp>
      <p:sp>
        <p:nvSpPr>
          <p:cNvPr id="150" name="bk object 150"/>
          <p:cNvSpPr/>
          <p:nvPr/>
        </p:nvSpPr>
        <p:spPr>
          <a:xfrm>
            <a:off x="18858434" y="12230979"/>
            <a:ext cx="81280" cy="40640"/>
          </a:xfrm>
          <a:custGeom>
            <a:avLst/>
            <a:gdLst/>
            <a:ahLst/>
            <a:cxnLst/>
            <a:rect l="l" t="t" r="r" b="b"/>
            <a:pathLst>
              <a:path w="81280" h="40640">
                <a:moveTo>
                  <a:pt x="0" y="30550"/>
                </a:moveTo>
                <a:lnTo>
                  <a:pt x="80810" y="40405"/>
                </a:lnTo>
                <a:lnTo>
                  <a:pt x="57158" y="0"/>
                </a:lnTo>
                <a:lnTo>
                  <a:pt x="0" y="30550"/>
                </a:lnTo>
                <a:close/>
              </a:path>
            </a:pathLst>
          </a:custGeom>
          <a:ln w="3175">
            <a:solidFill>
              <a:srgbClr val="686868"/>
            </a:solidFill>
          </a:ln>
        </p:spPr>
        <p:txBody>
          <a:bodyPr wrap="square" lIns="0" tIns="0" rIns="0" bIns="0" rtlCol="0"/>
          <a:lstStyle/>
          <a:p>
            <a:endParaRPr dirty="0"/>
          </a:p>
        </p:txBody>
      </p:sp>
      <p:sp>
        <p:nvSpPr>
          <p:cNvPr id="151" name="bk object 151"/>
          <p:cNvSpPr/>
          <p:nvPr/>
        </p:nvSpPr>
        <p:spPr>
          <a:xfrm>
            <a:off x="18915594" y="12230979"/>
            <a:ext cx="81280" cy="40640"/>
          </a:xfrm>
          <a:custGeom>
            <a:avLst/>
            <a:gdLst/>
            <a:ahLst/>
            <a:cxnLst/>
            <a:rect l="l" t="t" r="r" b="b"/>
            <a:pathLst>
              <a:path w="81280" h="40640">
                <a:moveTo>
                  <a:pt x="23651" y="40405"/>
                </a:moveTo>
                <a:lnTo>
                  <a:pt x="0" y="0"/>
                </a:lnTo>
                <a:lnTo>
                  <a:pt x="80810" y="4927"/>
                </a:lnTo>
                <a:lnTo>
                  <a:pt x="23651" y="40405"/>
                </a:lnTo>
                <a:close/>
              </a:path>
            </a:pathLst>
          </a:custGeom>
          <a:ln w="3175">
            <a:solidFill>
              <a:srgbClr val="686868"/>
            </a:solidFill>
          </a:ln>
        </p:spPr>
        <p:txBody>
          <a:bodyPr wrap="square" lIns="0" tIns="0" rIns="0" bIns="0" rtlCol="0"/>
          <a:lstStyle/>
          <a:p>
            <a:endParaRPr dirty="0"/>
          </a:p>
        </p:txBody>
      </p:sp>
      <p:sp>
        <p:nvSpPr>
          <p:cNvPr id="152" name="bk object 152"/>
          <p:cNvSpPr/>
          <p:nvPr/>
        </p:nvSpPr>
        <p:spPr>
          <a:xfrm>
            <a:off x="18915594" y="12197472"/>
            <a:ext cx="81280" cy="38735"/>
          </a:xfrm>
          <a:custGeom>
            <a:avLst/>
            <a:gdLst/>
            <a:ahLst/>
            <a:cxnLst/>
            <a:rect l="l" t="t" r="r" b="b"/>
            <a:pathLst>
              <a:path w="81280" h="38734">
                <a:moveTo>
                  <a:pt x="0" y="33506"/>
                </a:moveTo>
                <a:lnTo>
                  <a:pt x="80810" y="38434"/>
                </a:lnTo>
                <a:lnTo>
                  <a:pt x="55187" y="0"/>
                </a:lnTo>
                <a:lnTo>
                  <a:pt x="0" y="33506"/>
                </a:lnTo>
                <a:close/>
              </a:path>
            </a:pathLst>
          </a:custGeom>
          <a:ln w="3175">
            <a:solidFill>
              <a:srgbClr val="686868"/>
            </a:solidFill>
          </a:ln>
        </p:spPr>
        <p:txBody>
          <a:bodyPr wrap="square" lIns="0" tIns="0" rIns="0" bIns="0" rtlCol="0"/>
          <a:lstStyle/>
          <a:p>
            <a:endParaRPr dirty="0"/>
          </a:p>
        </p:txBody>
      </p:sp>
      <p:sp>
        <p:nvSpPr>
          <p:cNvPr id="153" name="bk object 153"/>
          <p:cNvSpPr/>
          <p:nvPr/>
        </p:nvSpPr>
        <p:spPr>
          <a:xfrm>
            <a:off x="18970781" y="12197472"/>
            <a:ext cx="81915" cy="38735"/>
          </a:xfrm>
          <a:custGeom>
            <a:avLst/>
            <a:gdLst/>
            <a:ahLst/>
            <a:cxnLst/>
            <a:rect l="l" t="t" r="r" b="b"/>
            <a:pathLst>
              <a:path w="81915" h="38734">
                <a:moveTo>
                  <a:pt x="25622" y="38434"/>
                </a:moveTo>
                <a:lnTo>
                  <a:pt x="0" y="0"/>
                </a:lnTo>
                <a:lnTo>
                  <a:pt x="81796" y="0"/>
                </a:lnTo>
                <a:lnTo>
                  <a:pt x="25622" y="38434"/>
                </a:lnTo>
                <a:close/>
              </a:path>
            </a:pathLst>
          </a:custGeom>
          <a:ln w="3175">
            <a:solidFill>
              <a:srgbClr val="686868"/>
            </a:solidFill>
          </a:ln>
        </p:spPr>
        <p:txBody>
          <a:bodyPr wrap="square" lIns="0" tIns="0" rIns="0" bIns="0" rtlCol="0"/>
          <a:lstStyle/>
          <a:p>
            <a:endParaRPr dirty="0"/>
          </a:p>
        </p:txBody>
      </p:sp>
      <p:sp>
        <p:nvSpPr>
          <p:cNvPr id="154" name="bk object 154"/>
          <p:cNvSpPr/>
          <p:nvPr/>
        </p:nvSpPr>
        <p:spPr>
          <a:xfrm>
            <a:off x="18970781" y="12160023"/>
            <a:ext cx="81915" cy="37465"/>
          </a:xfrm>
          <a:custGeom>
            <a:avLst/>
            <a:gdLst/>
            <a:ahLst/>
            <a:cxnLst/>
            <a:rect l="l" t="t" r="r" b="b"/>
            <a:pathLst>
              <a:path w="81915" h="37465">
                <a:moveTo>
                  <a:pt x="0" y="37448"/>
                </a:moveTo>
                <a:lnTo>
                  <a:pt x="81796" y="37448"/>
                </a:lnTo>
                <a:lnTo>
                  <a:pt x="53216" y="0"/>
                </a:lnTo>
                <a:lnTo>
                  <a:pt x="0" y="37448"/>
                </a:lnTo>
                <a:close/>
              </a:path>
            </a:pathLst>
          </a:custGeom>
          <a:ln w="3175">
            <a:solidFill>
              <a:srgbClr val="686868"/>
            </a:solidFill>
          </a:ln>
        </p:spPr>
        <p:txBody>
          <a:bodyPr wrap="square" lIns="0" tIns="0" rIns="0" bIns="0" rtlCol="0"/>
          <a:lstStyle/>
          <a:p>
            <a:endParaRPr dirty="0"/>
          </a:p>
        </p:txBody>
      </p:sp>
      <p:sp>
        <p:nvSpPr>
          <p:cNvPr id="155" name="bk object 155"/>
          <p:cNvSpPr/>
          <p:nvPr/>
        </p:nvSpPr>
        <p:spPr>
          <a:xfrm>
            <a:off x="19023998" y="12155096"/>
            <a:ext cx="81915" cy="42545"/>
          </a:xfrm>
          <a:custGeom>
            <a:avLst/>
            <a:gdLst/>
            <a:ahLst/>
            <a:cxnLst/>
            <a:rect l="l" t="t" r="r" b="b"/>
            <a:pathLst>
              <a:path w="81915" h="42545">
                <a:moveTo>
                  <a:pt x="28579" y="42376"/>
                </a:moveTo>
                <a:lnTo>
                  <a:pt x="0" y="4927"/>
                </a:lnTo>
                <a:lnTo>
                  <a:pt x="81796" y="0"/>
                </a:lnTo>
                <a:lnTo>
                  <a:pt x="28579" y="42376"/>
                </a:lnTo>
                <a:close/>
              </a:path>
            </a:pathLst>
          </a:custGeom>
          <a:ln w="3175">
            <a:solidFill>
              <a:srgbClr val="686868"/>
            </a:solidFill>
          </a:ln>
        </p:spPr>
        <p:txBody>
          <a:bodyPr wrap="square" lIns="0" tIns="0" rIns="0" bIns="0" rtlCol="0"/>
          <a:lstStyle/>
          <a:p>
            <a:endParaRPr dirty="0"/>
          </a:p>
        </p:txBody>
      </p:sp>
      <p:sp>
        <p:nvSpPr>
          <p:cNvPr id="156" name="bk object 156"/>
          <p:cNvSpPr/>
          <p:nvPr/>
        </p:nvSpPr>
        <p:spPr>
          <a:xfrm>
            <a:off x="19023998" y="12119618"/>
            <a:ext cx="81915" cy="40640"/>
          </a:xfrm>
          <a:custGeom>
            <a:avLst/>
            <a:gdLst/>
            <a:ahLst/>
            <a:cxnLst/>
            <a:rect l="l" t="t" r="r" b="b"/>
            <a:pathLst>
              <a:path w="81915" h="40640">
                <a:moveTo>
                  <a:pt x="0" y="40405"/>
                </a:moveTo>
                <a:lnTo>
                  <a:pt x="81796" y="35477"/>
                </a:lnTo>
                <a:lnTo>
                  <a:pt x="51245" y="0"/>
                </a:lnTo>
                <a:lnTo>
                  <a:pt x="0" y="40405"/>
                </a:lnTo>
                <a:close/>
              </a:path>
            </a:pathLst>
          </a:custGeom>
          <a:ln w="3175">
            <a:solidFill>
              <a:srgbClr val="686868"/>
            </a:solidFill>
          </a:ln>
        </p:spPr>
        <p:txBody>
          <a:bodyPr wrap="square" lIns="0" tIns="0" rIns="0" bIns="0" rtlCol="0"/>
          <a:lstStyle/>
          <a:p>
            <a:endParaRPr dirty="0"/>
          </a:p>
        </p:txBody>
      </p:sp>
      <p:sp>
        <p:nvSpPr>
          <p:cNvPr id="157" name="bk object 157"/>
          <p:cNvSpPr/>
          <p:nvPr/>
        </p:nvSpPr>
        <p:spPr>
          <a:xfrm>
            <a:off x="19075243" y="12109763"/>
            <a:ext cx="81280" cy="45720"/>
          </a:xfrm>
          <a:custGeom>
            <a:avLst/>
            <a:gdLst/>
            <a:ahLst/>
            <a:cxnLst/>
            <a:rect l="l" t="t" r="r" b="b"/>
            <a:pathLst>
              <a:path w="81280" h="45720">
                <a:moveTo>
                  <a:pt x="30550" y="45332"/>
                </a:moveTo>
                <a:lnTo>
                  <a:pt x="0" y="9854"/>
                </a:lnTo>
                <a:lnTo>
                  <a:pt x="80810" y="0"/>
                </a:lnTo>
                <a:lnTo>
                  <a:pt x="30550" y="45332"/>
                </a:lnTo>
                <a:close/>
              </a:path>
            </a:pathLst>
          </a:custGeom>
          <a:ln w="3175">
            <a:solidFill>
              <a:srgbClr val="686868"/>
            </a:solidFill>
          </a:ln>
        </p:spPr>
        <p:txBody>
          <a:bodyPr wrap="square" lIns="0" tIns="0" rIns="0" bIns="0" rtlCol="0"/>
          <a:lstStyle/>
          <a:p>
            <a:endParaRPr dirty="0"/>
          </a:p>
        </p:txBody>
      </p:sp>
      <p:sp>
        <p:nvSpPr>
          <p:cNvPr id="158" name="bk object 158"/>
          <p:cNvSpPr/>
          <p:nvPr/>
        </p:nvSpPr>
        <p:spPr>
          <a:xfrm>
            <a:off x="19075243" y="12076256"/>
            <a:ext cx="81280" cy="43815"/>
          </a:xfrm>
          <a:custGeom>
            <a:avLst/>
            <a:gdLst/>
            <a:ahLst/>
            <a:cxnLst/>
            <a:rect l="l" t="t" r="r" b="b"/>
            <a:pathLst>
              <a:path w="81280" h="43815">
                <a:moveTo>
                  <a:pt x="0" y="43361"/>
                </a:moveTo>
                <a:lnTo>
                  <a:pt x="80810" y="33506"/>
                </a:lnTo>
                <a:lnTo>
                  <a:pt x="48289" y="0"/>
                </a:lnTo>
                <a:lnTo>
                  <a:pt x="0" y="43361"/>
                </a:lnTo>
                <a:close/>
              </a:path>
            </a:pathLst>
          </a:custGeom>
          <a:ln w="3175">
            <a:solidFill>
              <a:srgbClr val="686868"/>
            </a:solidFill>
          </a:ln>
        </p:spPr>
        <p:txBody>
          <a:bodyPr wrap="square" lIns="0" tIns="0" rIns="0" bIns="0" rtlCol="0"/>
          <a:lstStyle/>
          <a:p>
            <a:endParaRPr dirty="0"/>
          </a:p>
        </p:txBody>
      </p:sp>
      <p:sp>
        <p:nvSpPr>
          <p:cNvPr id="159" name="bk object 159"/>
          <p:cNvSpPr/>
          <p:nvPr/>
        </p:nvSpPr>
        <p:spPr>
          <a:xfrm>
            <a:off x="19123533" y="12062459"/>
            <a:ext cx="80010" cy="47625"/>
          </a:xfrm>
          <a:custGeom>
            <a:avLst/>
            <a:gdLst/>
            <a:ahLst/>
            <a:cxnLst/>
            <a:rect l="l" t="t" r="r" b="b"/>
            <a:pathLst>
              <a:path w="80009" h="47625">
                <a:moveTo>
                  <a:pt x="32521" y="47303"/>
                </a:moveTo>
                <a:lnTo>
                  <a:pt x="0" y="13796"/>
                </a:lnTo>
                <a:lnTo>
                  <a:pt x="79825" y="0"/>
                </a:lnTo>
                <a:lnTo>
                  <a:pt x="32521" y="47303"/>
                </a:lnTo>
                <a:close/>
              </a:path>
            </a:pathLst>
          </a:custGeom>
          <a:ln w="3175">
            <a:solidFill>
              <a:srgbClr val="686868"/>
            </a:solidFill>
          </a:ln>
        </p:spPr>
        <p:txBody>
          <a:bodyPr wrap="square" lIns="0" tIns="0" rIns="0" bIns="0" rtlCol="0"/>
          <a:lstStyle/>
          <a:p>
            <a:endParaRPr dirty="0"/>
          </a:p>
        </p:txBody>
      </p:sp>
      <p:sp>
        <p:nvSpPr>
          <p:cNvPr id="160" name="bk object 160"/>
          <p:cNvSpPr/>
          <p:nvPr/>
        </p:nvSpPr>
        <p:spPr>
          <a:xfrm>
            <a:off x="19123533" y="12029938"/>
            <a:ext cx="80010" cy="46355"/>
          </a:xfrm>
          <a:custGeom>
            <a:avLst/>
            <a:gdLst/>
            <a:ahLst/>
            <a:cxnLst/>
            <a:rect l="l" t="t" r="r" b="b"/>
            <a:pathLst>
              <a:path w="80009" h="46354">
                <a:moveTo>
                  <a:pt x="0" y="46318"/>
                </a:moveTo>
                <a:lnTo>
                  <a:pt x="79825" y="32521"/>
                </a:lnTo>
                <a:lnTo>
                  <a:pt x="46318" y="0"/>
                </a:lnTo>
                <a:lnTo>
                  <a:pt x="0" y="46318"/>
                </a:lnTo>
                <a:close/>
              </a:path>
            </a:pathLst>
          </a:custGeom>
          <a:ln w="3175">
            <a:solidFill>
              <a:srgbClr val="686868"/>
            </a:solidFill>
          </a:ln>
        </p:spPr>
        <p:txBody>
          <a:bodyPr wrap="square" lIns="0" tIns="0" rIns="0" bIns="0" rtlCol="0"/>
          <a:lstStyle/>
          <a:p>
            <a:endParaRPr dirty="0"/>
          </a:p>
        </p:txBody>
      </p:sp>
      <p:sp>
        <p:nvSpPr>
          <p:cNvPr id="161" name="bk object 161"/>
          <p:cNvSpPr/>
          <p:nvPr/>
        </p:nvSpPr>
        <p:spPr>
          <a:xfrm>
            <a:off x="19169851" y="12011214"/>
            <a:ext cx="79375" cy="51435"/>
          </a:xfrm>
          <a:custGeom>
            <a:avLst/>
            <a:gdLst/>
            <a:ahLst/>
            <a:cxnLst/>
            <a:rect l="l" t="t" r="r" b="b"/>
            <a:pathLst>
              <a:path w="79375" h="51434">
                <a:moveTo>
                  <a:pt x="33506" y="51245"/>
                </a:moveTo>
                <a:lnTo>
                  <a:pt x="0" y="18724"/>
                </a:lnTo>
                <a:lnTo>
                  <a:pt x="78839" y="0"/>
                </a:lnTo>
                <a:lnTo>
                  <a:pt x="33506" y="51245"/>
                </a:lnTo>
                <a:close/>
              </a:path>
            </a:pathLst>
          </a:custGeom>
          <a:ln w="3175">
            <a:solidFill>
              <a:srgbClr val="686868"/>
            </a:solidFill>
          </a:ln>
        </p:spPr>
        <p:txBody>
          <a:bodyPr wrap="square" lIns="0" tIns="0" rIns="0" bIns="0" rtlCol="0"/>
          <a:lstStyle/>
          <a:p>
            <a:endParaRPr dirty="0"/>
          </a:p>
        </p:txBody>
      </p:sp>
      <p:sp>
        <p:nvSpPr>
          <p:cNvPr id="162" name="bk object 162"/>
          <p:cNvSpPr/>
          <p:nvPr/>
        </p:nvSpPr>
        <p:spPr>
          <a:xfrm>
            <a:off x="19169851" y="11981649"/>
            <a:ext cx="79375" cy="48895"/>
          </a:xfrm>
          <a:custGeom>
            <a:avLst/>
            <a:gdLst/>
            <a:ahLst/>
            <a:cxnLst/>
            <a:rect l="l" t="t" r="r" b="b"/>
            <a:pathLst>
              <a:path w="79375" h="48895">
                <a:moveTo>
                  <a:pt x="0" y="48289"/>
                </a:moveTo>
                <a:lnTo>
                  <a:pt x="78839" y="29564"/>
                </a:lnTo>
                <a:lnTo>
                  <a:pt x="43361" y="0"/>
                </a:lnTo>
                <a:lnTo>
                  <a:pt x="0" y="48289"/>
                </a:lnTo>
                <a:close/>
              </a:path>
            </a:pathLst>
          </a:custGeom>
          <a:ln w="3175">
            <a:solidFill>
              <a:srgbClr val="686868"/>
            </a:solidFill>
          </a:ln>
        </p:spPr>
        <p:txBody>
          <a:bodyPr wrap="square" lIns="0" tIns="0" rIns="0" bIns="0" rtlCol="0"/>
          <a:lstStyle/>
          <a:p>
            <a:endParaRPr dirty="0"/>
          </a:p>
        </p:txBody>
      </p:sp>
      <p:sp>
        <p:nvSpPr>
          <p:cNvPr id="163" name="bk object 163"/>
          <p:cNvSpPr/>
          <p:nvPr/>
        </p:nvSpPr>
        <p:spPr>
          <a:xfrm>
            <a:off x="19213213" y="11958983"/>
            <a:ext cx="78105" cy="52705"/>
          </a:xfrm>
          <a:custGeom>
            <a:avLst/>
            <a:gdLst/>
            <a:ahLst/>
            <a:cxnLst/>
            <a:rect l="l" t="t" r="r" b="b"/>
            <a:pathLst>
              <a:path w="78105" h="52704">
                <a:moveTo>
                  <a:pt x="35477" y="52231"/>
                </a:moveTo>
                <a:lnTo>
                  <a:pt x="0" y="22666"/>
                </a:lnTo>
                <a:lnTo>
                  <a:pt x="77854" y="0"/>
                </a:lnTo>
                <a:lnTo>
                  <a:pt x="35477" y="52231"/>
                </a:lnTo>
                <a:close/>
              </a:path>
            </a:pathLst>
          </a:custGeom>
          <a:ln w="3175">
            <a:solidFill>
              <a:srgbClr val="686868"/>
            </a:solidFill>
          </a:ln>
        </p:spPr>
        <p:txBody>
          <a:bodyPr wrap="square" lIns="0" tIns="0" rIns="0" bIns="0" rtlCol="0"/>
          <a:lstStyle/>
          <a:p>
            <a:endParaRPr dirty="0"/>
          </a:p>
        </p:txBody>
      </p:sp>
      <p:sp>
        <p:nvSpPr>
          <p:cNvPr id="164" name="bk object 164"/>
          <p:cNvSpPr/>
          <p:nvPr/>
        </p:nvSpPr>
        <p:spPr>
          <a:xfrm>
            <a:off x="19213213" y="11930403"/>
            <a:ext cx="78105" cy="51435"/>
          </a:xfrm>
          <a:custGeom>
            <a:avLst/>
            <a:gdLst/>
            <a:ahLst/>
            <a:cxnLst/>
            <a:rect l="l" t="t" r="r" b="b"/>
            <a:pathLst>
              <a:path w="78105" h="51434">
                <a:moveTo>
                  <a:pt x="0" y="51245"/>
                </a:moveTo>
                <a:lnTo>
                  <a:pt x="77854" y="28579"/>
                </a:lnTo>
                <a:lnTo>
                  <a:pt x="40405" y="0"/>
                </a:lnTo>
                <a:lnTo>
                  <a:pt x="0" y="51245"/>
                </a:lnTo>
                <a:close/>
              </a:path>
            </a:pathLst>
          </a:custGeom>
          <a:ln w="3175">
            <a:solidFill>
              <a:srgbClr val="686868"/>
            </a:solidFill>
          </a:ln>
        </p:spPr>
        <p:txBody>
          <a:bodyPr wrap="square" lIns="0" tIns="0" rIns="0" bIns="0" rtlCol="0"/>
          <a:lstStyle/>
          <a:p>
            <a:endParaRPr dirty="0"/>
          </a:p>
        </p:txBody>
      </p:sp>
      <p:sp>
        <p:nvSpPr>
          <p:cNvPr id="165" name="bk object 165"/>
          <p:cNvSpPr/>
          <p:nvPr/>
        </p:nvSpPr>
        <p:spPr>
          <a:xfrm>
            <a:off x="19253618" y="11902809"/>
            <a:ext cx="76200" cy="56515"/>
          </a:xfrm>
          <a:custGeom>
            <a:avLst/>
            <a:gdLst/>
            <a:ahLst/>
            <a:cxnLst/>
            <a:rect l="l" t="t" r="r" b="b"/>
            <a:pathLst>
              <a:path w="76200" h="56515">
                <a:moveTo>
                  <a:pt x="37448" y="56173"/>
                </a:moveTo>
                <a:lnTo>
                  <a:pt x="0" y="27593"/>
                </a:lnTo>
                <a:lnTo>
                  <a:pt x="75883" y="0"/>
                </a:lnTo>
                <a:lnTo>
                  <a:pt x="37448" y="56173"/>
                </a:lnTo>
                <a:close/>
              </a:path>
            </a:pathLst>
          </a:custGeom>
          <a:ln w="3175">
            <a:solidFill>
              <a:srgbClr val="686868"/>
            </a:solidFill>
          </a:ln>
        </p:spPr>
        <p:txBody>
          <a:bodyPr wrap="square" lIns="0" tIns="0" rIns="0" bIns="0" rtlCol="0"/>
          <a:lstStyle/>
          <a:p>
            <a:endParaRPr dirty="0"/>
          </a:p>
        </p:txBody>
      </p:sp>
      <p:sp>
        <p:nvSpPr>
          <p:cNvPr id="166" name="bk object 166"/>
          <p:cNvSpPr/>
          <p:nvPr/>
        </p:nvSpPr>
        <p:spPr>
          <a:xfrm>
            <a:off x="19253618" y="11877186"/>
            <a:ext cx="76200" cy="53340"/>
          </a:xfrm>
          <a:custGeom>
            <a:avLst/>
            <a:gdLst/>
            <a:ahLst/>
            <a:cxnLst/>
            <a:rect l="l" t="t" r="r" b="b"/>
            <a:pathLst>
              <a:path w="76200" h="53340">
                <a:moveTo>
                  <a:pt x="0" y="53216"/>
                </a:moveTo>
                <a:lnTo>
                  <a:pt x="75883" y="25622"/>
                </a:lnTo>
                <a:lnTo>
                  <a:pt x="37448" y="0"/>
                </a:lnTo>
                <a:lnTo>
                  <a:pt x="0" y="53216"/>
                </a:lnTo>
                <a:close/>
              </a:path>
            </a:pathLst>
          </a:custGeom>
          <a:ln w="3175">
            <a:solidFill>
              <a:srgbClr val="686868"/>
            </a:solidFill>
          </a:ln>
        </p:spPr>
        <p:txBody>
          <a:bodyPr wrap="square" lIns="0" tIns="0" rIns="0" bIns="0" rtlCol="0"/>
          <a:lstStyle/>
          <a:p>
            <a:endParaRPr dirty="0"/>
          </a:p>
        </p:txBody>
      </p:sp>
      <p:sp>
        <p:nvSpPr>
          <p:cNvPr id="167" name="bk object 167"/>
          <p:cNvSpPr/>
          <p:nvPr/>
        </p:nvSpPr>
        <p:spPr>
          <a:xfrm>
            <a:off x="19291067" y="11845651"/>
            <a:ext cx="74295" cy="57785"/>
          </a:xfrm>
          <a:custGeom>
            <a:avLst/>
            <a:gdLst/>
            <a:ahLst/>
            <a:cxnLst/>
            <a:rect l="l" t="t" r="r" b="b"/>
            <a:pathLst>
              <a:path w="74294" h="57784">
                <a:moveTo>
                  <a:pt x="38434" y="57158"/>
                </a:moveTo>
                <a:lnTo>
                  <a:pt x="0" y="31535"/>
                </a:lnTo>
                <a:lnTo>
                  <a:pt x="73912" y="0"/>
                </a:lnTo>
                <a:lnTo>
                  <a:pt x="38434" y="57158"/>
                </a:lnTo>
                <a:close/>
              </a:path>
            </a:pathLst>
          </a:custGeom>
          <a:ln w="3175">
            <a:solidFill>
              <a:srgbClr val="686868"/>
            </a:solidFill>
          </a:ln>
        </p:spPr>
        <p:txBody>
          <a:bodyPr wrap="square" lIns="0" tIns="0" rIns="0" bIns="0" rtlCol="0"/>
          <a:lstStyle/>
          <a:p>
            <a:endParaRPr dirty="0"/>
          </a:p>
        </p:txBody>
      </p:sp>
      <p:sp>
        <p:nvSpPr>
          <p:cNvPr id="168" name="bk object 168"/>
          <p:cNvSpPr/>
          <p:nvPr/>
        </p:nvSpPr>
        <p:spPr>
          <a:xfrm>
            <a:off x="19291067" y="11821999"/>
            <a:ext cx="74295" cy="55244"/>
          </a:xfrm>
          <a:custGeom>
            <a:avLst/>
            <a:gdLst/>
            <a:ahLst/>
            <a:cxnLst/>
            <a:rect l="l" t="t" r="r" b="b"/>
            <a:pathLst>
              <a:path w="74294" h="55245">
                <a:moveTo>
                  <a:pt x="0" y="55187"/>
                </a:moveTo>
                <a:lnTo>
                  <a:pt x="73912" y="23651"/>
                </a:lnTo>
                <a:lnTo>
                  <a:pt x="33506" y="0"/>
                </a:lnTo>
                <a:lnTo>
                  <a:pt x="0" y="55187"/>
                </a:lnTo>
                <a:close/>
              </a:path>
            </a:pathLst>
          </a:custGeom>
          <a:ln w="3175">
            <a:solidFill>
              <a:srgbClr val="686868"/>
            </a:solidFill>
          </a:ln>
        </p:spPr>
        <p:txBody>
          <a:bodyPr wrap="square" lIns="0" tIns="0" rIns="0" bIns="0" rtlCol="0"/>
          <a:lstStyle/>
          <a:p>
            <a:endParaRPr dirty="0"/>
          </a:p>
        </p:txBody>
      </p:sp>
      <p:sp>
        <p:nvSpPr>
          <p:cNvPr id="169" name="bk object 169"/>
          <p:cNvSpPr/>
          <p:nvPr/>
        </p:nvSpPr>
        <p:spPr>
          <a:xfrm>
            <a:off x="19324573" y="11785535"/>
            <a:ext cx="73025" cy="60325"/>
          </a:xfrm>
          <a:custGeom>
            <a:avLst/>
            <a:gdLst/>
            <a:ahLst/>
            <a:cxnLst/>
            <a:rect l="l" t="t" r="r" b="b"/>
            <a:pathLst>
              <a:path w="73025" h="60325">
                <a:moveTo>
                  <a:pt x="40405" y="60115"/>
                </a:moveTo>
                <a:lnTo>
                  <a:pt x="0" y="36463"/>
                </a:lnTo>
                <a:lnTo>
                  <a:pt x="72926" y="0"/>
                </a:lnTo>
                <a:lnTo>
                  <a:pt x="40405" y="60115"/>
                </a:lnTo>
                <a:close/>
              </a:path>
            </a:pathLst>
          </a:custGeom>
          <a:ln w="3175">
            <a:solidFill>
              <a:srgbClr val="686868"/>
            </a:solidFill>
          </a:ln>
        </p:spPr>
        <p:txBody>
          <a:bodyPr wrap="square" lIns="0" tIns="0" rIns="0" bIns="0" rtlCol="0"/>
          <a:lstStyle/>
          <a:p>
            <a:endParaRPr dirty="0"/>
          </a:p>
        </p:txBody>
      </p:sp>
      <p:sp>
        <p:nvSpPr>
          <p:cNvPr id="170" name="bk object 170"/>
          <p:cNvSpPr/>
          <p:nvPr/>
        </p:nvSpPr>
        <p:spPr>
          <a:xfrm>
            <a:off x="19324573" y="11764840"/>
            <a:ext cx="73025" cy="57785"/>
          </a:xfrm>
          <a:custGeom>
            <a:avLst/>
            <a:gdLst/>
            <a:ahLst/>
            <a:cxnLst/>
            <a:rect l="l" t="t" r="r" b="b"/>
            <a:pathLst>
              <a:path w="73025" h="57784">
                <a:moveTo>
                  <a:pt x="0" y="57158"/>
                </a:moveTo>
                <a:lnTo>
                  <a:pt x="72926" y="20695"/>
                </a:lnTo>
                <a:lnTo>
                  <a:pt x="31535" y="0"/>
                </a:lnTo>
                <a:lnTo>
                  <a:pt x="0" y="57158"/>
                </a:lnTo>
                <a:close/>
              </a:path>
            </a:pathLst>
          </a:custGeom>
          <a:ln w="3175">
            <a:solidFill>
              <a:srgbClr val="686868"/>
            </a:solidFill>
          </a:ln>
        </p:spPr>
        <p:txBody>
          <a:bodyPr wrap="square" lIns="0" tIns="0" rIns="0" bIns="0" rtlCol="0"/>
          <a:lstStyle/>
          <a:p>
            <a:endParaRPr dirty="0"/>
          </a:p>
        </p:txBody>
      </p:sp>
      <p:sp>
        <p:nvSpPr>
          <p:cNvPr id="171" name="bk object 171"/>
          <p:cNvSpPr/>
          <p:nvPr/>
        </p:nvSpPr>
        <p:spPr>
          <a:xfrm>
            <a:off x="19356109" y="11724434"/>
            <a:ext cx="70485" cy="61594"/>
          </a:xfrm>
          <a:custGeom>
            <a:avLst/>
            <a:gdLst/>
            <a:ahLst/>
            <a:cxnLst/>
            <a:rect l="l" t="t" r="r" b="b"/>
            <a:pathLst>
              <a:path w="70484" h="61595">
                <a:moveTo>
                  <a:pt x="41390" y="61100"/>
                </a:moveTo>
                <a:lnTo>
                  <a:pt x="0" y="40405"/>
                </a:lnTo>
                <a:lnTo>
                  <a:pt x="69970" y="0"/>
                </a:lnTo>
                <a:lnTo>
                  <a:pt x="41390" y="61100"/>
                </a:lnTo>
                <a:close/>
              </a:path>
            </a:pathLst>
          </a:custGeom>
          <a:ln w="3175">
            <a:solidFill>
              <a:srgbClr val="686868"/>
            </a:solidFill>
          </a:ln>
        </p:spPr>
        <p:txBody>
          <a:bodyPr wrap="square" lIns="0" tIns="0" rIns="0" bIns="0" rtlCol="0"/>
          <a:lstStyle/>
          <a:p>
            <a:endParaRPr dirty="0"/>
          </a:p>
        </p:txBody>
      </p:sp>
      <p:sp>
        <p:nvSpPr>
          <p:cNvPr id="172" name="bk object 172"/>
          <p:cNvSpPr/>
          <p:nvPr/>
        </p:nvSpPr>
        <p:spPr>
          <a:xfrm>
            <a:off x="19356109" y="11705711"/>
            <a:ext cx="70485" cy="59690"/>
          </a:xfrm>
          <a:custGeom>
            <a:avLst/>
            <a:gdLst/>
            <a:ahLst/>
            <a:cxnLst/>
            <a:rect l="l" t="t" r="r" b="b"/>
            <a:pathLst>
              <a:path w="70484" h="59690">
                <a:moveTo>
                  <a:pt x="0" y="59129"/>
                </a:moveTo>
                <a:lnTo>
                  <a:pt x="69970" y="18724"/>
                </a:lnTo>
                <a:lnTo>
                  <a:pt x="26608" y="0"/>
                </a:lnTo>
                <a:lnTo>
                  <a:pt x="0" y="59129"/>
                </a:lnTo>
                <a:close/>
              </a:path>
            </a:pathLst>
          </a:custGeom>
          <a:ln w="3175">
            <a:solidFill>
              <a:srgbClr val="686868"/>
            </a:solidFill>
          </a:ln>
        </p:spPr>
        <p:txBody>
          <a:bodyPr wrap="square" lIns="0" tIns="0" rIns="0" bIns="0" rtlCol="0"/>
          <a:lstStyle/>
          <a:p>
            <a:endParaRPr dirty="0"/>
          </a:p>
        </p:txBody>
      </p:sp>
      <p:sp>
        <p:nvSpPr>
          <p:cNvPr id="173" name="bk object 173"/>
          <p:cNvSpPr/>
          <p:nvPr/>
        </p:nvSpPr>
        <p:spPr>
          <a:xfrm>
            <a:off x="19382719" y="11661363"/>
            <a:ext cx="68580" cy="63500"/>
          </a:xfrm>
          <a:custGeom>
            <a:avLst/>
            <a:gdLst/>
            <a:ahLst/>
            <a:cxnLst/>
            <a:rect l="l" t="t" r="r" b="b"/>
            <a:pathLst>
              <a:path w="68580" h="63500">
                <a:moveTo>
                  <a:pt x="43361" y="63071"/>
                </a:moveTo>
                <a:lnTo>
                  <a:pt x="0" y="44347"/>
                </a:lnTo>
                <a:lnTo>
                  <a:pt x="67999" y="0"/>
                </a:lnTo>
                <a:lnTo>
                  <a:pt x="43361" y="63071"/>
                </a:lnTo>
                <a:close/>
              </a:path>
            </a:pathLst>
          </a:custGeom>
          <a:ln w="3175">
            <a:solidFill>
              <a:srgbClr val="686868"/>
            </a:solidFill>
          </a:ln>
        </p:spPr>
        <p:txBody>
          <a:bodyPr wrap="square" lIns="0" tIns="0" rIns="0" bIns="0" rtlCol="0"/>
          <a:lstStyle/>
          <a:p>
            <a:endParaRPr dirty="0"/>
          </a:p>
        </p:txBody>
      </p:sp>
      <p:sp>
        <p:nvSpPr>
          <p:cNvPr id="174" name="bk object 174"/>
          <p:cNvSpPr/>
          <p:nvPr/>
        </p:nvSpPr>
        <p:spPr>
          <a:xfrm>
            <a:off x="19382719" y="11645595"/>
            <a:ext cx="68580" cy="60325"/>
          </a:xfrm>
          <a:custGeom>
            <a:avLst/>
            <a:gdLst/>
            <a:ahLst/>
            <a:cxnLst/>
            <a:rect l="l" t="t" r="r" b="b"/>
            <a:pathLst>
              <a:path w="68580" h="60325">
                <a:moveTo>
                  <a:pt x="0" y="60115"/>
                </a:moveTo>
                <a:lnTo>
                  <a:pt x="67999" y="15767"/>
                </a:lnTo>
                <a:lnTo>
                  <a:pt x="24637" y="0"/>
                </a:lnTo>
                <a:lnTo>
                  <a:pt x="0" y="60115"/>
                </a:lnTo>
                <a:close/>
              </a:path>
            </a:pathLst>
          </a:custGeom>
          <a:ln w="3175">
            <a:solidFill>
              <a:srgbClr val="686868"/>
            </a:solidFill>
          </a:ln>
        </p:spPr>
        <p:txBody>
          <a:bodyPr wrap="square" lIns="0" tIns="0" rIns="0" bIns="0" rtlCol="0"/>
          <a:lstStyle/>
          <a:p>
            <a:endParaRPr dirty="0"/>
          </a:p>
        </p:txBody>
      </p:sp>
      <p:sp>
        <p:nvSpPr>
          <p:cNvPr id="175" name="bk object 175"/>
          <p:cNvSpPr/>
          <p:nvPr/>
        </p:nvSpPr>
        <p:spPr>
          <a:xfrm>
            <a:off x="19407356" y="11597306"/>
            <a:ext cx="65405" cy="64135"/>
          </a:xfrm>
          <a:custGeom>
            <a:avLst/>
            <a:gdLst/>
            <a:ahLst/>
            <a:cxnLst/>
            <a:rect l="l" t="t" r="r" b="b"/>
            <a:pathLst>
              <a:path w="65405" h="64134">
                <a:moveTo>
                  <a:pt x="43361" y="64057"/>
                </a:moveTo>
                <a:lnTo>
                  <a:pt x="0" y="48289"/>
                </a:lnTo>
                <a:lnTo>
                  <a:pt x="65042" y="0"/>
                </a:lnTo>
                <a:lnTo>
                  <a:pt x="43361" y="64057"/>
                </a:lnTo>
                <a:close/>
              </a:path>
            </a:pathLst>
          </a:custGeom>
          <a:ln w="3175">
            <a:solidFill>
              <a:srgbClr val="686868"/>
            </a:solidFill>
          </a:ln>
        </p:spPr>
        <p:txBody>
          <a:bodyPr wrap="square" lIns="0" tIns="0" rIns="0" bIns="0" rtlCol="0"/>
          <a:lstStyle/>
          <a:p>
            <a:endParaRPr dirty="0"/>
          </a:p>
        </p:txBody>
      </p:sp>
      <p:sp>
        <p:nvSpPr>
          <p:cNvPr id="176" name="bk object 176"/>
          <p:cNvSpPr/>
          <p:nvPr/>
        </p:nvSpPr>
        <p:spPr>
          <a:xfrm>
            <a:off x="19407356" y="11583509"/>
            <a:ext cx="65405" cy="62230"/>
          </a:xfrm>
          <a:custGeom>
            <a:avLst/>
            <a:gdLst/>
            <a:ahLst/>
            <a:cxnLst/>
            <a:rect l="l" t="t" r="r" b="b"/>
            <a:pathLst>
              <a:path w="65405" h="62229">
                <a:moveTo>
                  <a:pt x="0" y="62086"/>
                </a:moveTo>
                <a:lnTo>
                  <a:pt x="65042" y="13796"/>
                </a:lnTo>
                <a:lnTo>
                  <a:pt x="20695" y="0"/>
                </a:lnTo>
                <a:lnTo>
                  <a:pt x="0" y="62086"/>
                </a:lnTo>
                <a:close/>
              </a:path>
            </a:pathLst>
          </a:custGeom>
          <a:ln w="3175">
            <a:solidFill>
              <a:srgbClr val="686868"/>
            </a:solidFill>
          </a:ln>
        </p:spPr>
        <p:txBody>
          <a:bodyPr wrap="square" lIns="0" tIns="0" rIns="0" bIns="0" rtlCol="0"/>
          <a:lstStyle/>
          <a:p>
            <a:endParaRPr dirty="0"/>
          </a:p>
        </p:txBody>
      </p:sp>
      <p:sp>
        <p:nvSpPr>
          <p:cNvPr id="177" name="bk object 177"/>
          <p:cNvSpPr/>
          <p:nvPr/>
        </p:nvSpPr>
        <p:spPr>
          <a:xfrm>
            <a:off x="19428051" y="11532263"/>
            <a:ext cx="62230" cy="65405"/>
          </a:xfrm>
          <a:custGeom>
            <a:avLst/>
            <a:gdLst/>
            <a:ahLst/>
            <a:cxnLst/>
            <a:rect l="l" t="t" r="r" b="b"/>
            <a:pathLst>
              <a:path w="62230" h="65404">
                <a:moveTo>
                  <a:pt x="44347" y="65042"/>
                </a:moveTo>
                <a:lnTo>
                  <a:pt x="0" y="51245"/>
                </a:lnTo>
                <a:lnTo>
                  <a:pt x="62086" y="0"/>
                </a:lnTo>
                <a:lnTo>
                  <a:pt x="44347" y="65042"/>
                </a:lnTo>
                <a:close/>
              </a:path>
            </a:pathLst>
          </a:custGeom>
          <a:ln w="3175">
            <a:solidFill>
              <a:srgbClr val="686868"/>
            </a:solidFill>
          </a:ln>
        </p:spPr>
        <p:txBody>
          <a:bodyPr wrap="square" lIns="0" tIns="0" rIns="0" bIns="0" rtlCol="0"/>
          <a:lstStyle/>
          <a:p>
            <a:endParaRPr dirty="0"/>
          </a:p>
        </p:txBody>
      </p:sp>
      <p:sp>
        <p:nvSpPr>
          <p:cNvPr id="178" name="bk object 178"/>
          <p:cNvSpPr/>
          <p:nvPr/>
        </p:nvSpPr>
        <p:spPr>
          <a:xfrm>
            <a:off x="19428051" y="11521423"/>
            <a:ext cx="62230" cy="62230"/>
          </a:xfrm>
          <a:custGeom>
            <a:avLst/>
            <a:gdLst/>
            <a:ahLst/>
            <a:cxnLst/>
            <a:rect l="l" t="t" r="r" b="b"/>
            <a:pathLst>
              <a:path w="62230" h="62229">
                <a:moveTo>
                  <a:pt x="0" y="62086"/>
                </a:moveTo>
                <a:lnTo>
                  <a:pt x="62086" y="10840"/>
                </a:lnTo>
                <a:lnTo>
                  <a:pt x="16753" y="0"/>
                </a:lnTo>
                <a:lnTo>
                  <a:pt x="0" y="62086"/>
                </a:lnTo>
                <a:close/>
              </a:path>
            </a:pathLst>
          </a:custGeom>
          <a:ln w="3175">
            <a:solidFill>
              <a:srgbClr val="686868"/>
            </a:solidFill>
          </a:ln>
        </p:spPr>
        <p:txBody>
          <a:bodyPr wrap="square" lIns="0" tIns="0" rIns="0" bIns="0" rtlCol="0"/>
          <a:lstStyle/>
          <a:p>
            <a:endParaRPr dirty="0"/>
          </a:p>
        </p:txBody>
      </p:sp>
      <p:sp>
        <p:nvSpPr>
          <p:cNvPr id="179" name="bk object 179"/>
          <p:cNvSpPr/>
          <p:nvPr/>
        </p:nvSpPr>
        <p:spPr>
          <a:xfrm>
            <a:off x="19444805" y="11465249"/>
            <a:ext cx="58419" cy="67310"/>
          </a:xfrm>
          <a:custGeom>
            <a:avLst/>
            <a:gdLst/>
            <a:ahLst/>
            <a:cxnLst/>
            <a:rect l="l" t="t" r="r" b="b"/>
            <a:pathLst>
              <a:path w="58419" h="67309">
                <a:moveTo>
                  <a:pt x="45332" y="67013"/>
                </a:moveTo>
                <a:lnTo>
                  <a:pt x="0" y="56173"/>
                </a:lnTo>
                <a:lnTo>
                  <a:pt x="58144" y="0"/>
                </a:lnTo>
                <a:lnTo>
                  <a:pt x="45332" y="67013"/>
                </a:lnTo>
                <a:close/>
              </a:path>
            </a:pathLst>
          </a:custGeom>
          <a:ln w="3175">
            <a:solidFill>
              <a:srgbClr val="686868"/>
            </a:solidFill>
          </a:ln>
        </p:spPr>
        <p:txBody>
          <a:bodyPr wrap="square" lIns="0" tIns="0" rIns="0" bIns="0" rtlCol="0"/>
          <a:lstStyle/>
          <a:p>
            <a:endParaRPr dirty="0"/>
          </a:p>
        </p:txBody>
      </p:sp>
      <p:sp>
        <p:nvSpPr>
          <p:cNvPr id="180" name="bk object 180"/>
          <p:cNvSpPr/>
          <p:nvPr/>
        </p:nvSpPr>
        <p:spPr>
          <a:xfrm>
            <a:off x="19444805" y="11457365"/>
            <a:ext cx="58419" cy="64135"/>
          </a:xfrm>
          <a:custGeom>
            <a:avLst/>
            <a:gdLst/>
            <a:ahLst/>
            <a:cxnLst/>
            <a:rect l="l" t="t" r="r" b="b"/>
            <a:pathLst>
              <a:path w="58419" h="64134">
                <a:moveTo>
                  <a:pt x="0" y="64057"/>
                </a:moveTo>
                <a:lnTo>
                  <a:pt x="58144" y="7883"/>
                </a:lnTo>
                <a:lnTo>
                  <a:pt x="12811" y="0"/>
                </a:lnTo>
                <a:lnTo>
                  <a:pt x="0" y="64057"/>
                </a:lnTo>
                <a:close/>
              </a:path>
            </a:pathLst>
          </a:custGeom>
          <a:ln w="3175">
            <a:solidFill>
              <a:srgbClr val="686868"/>
            </a:solidFill>
          </a:ln>
        </p:spPr>
        <p:txBody>
          <a:bodyPr wrap="square" lIns="0" tIns="0" rIns="0" bIns="0" rtlCol="0"/>
          <a:lstStyle/>
          <a:p>
            <a:endParaRPr dirty="0"/>
          </a:p>
        </p:txBody>
      </p:sp>
      <p:sp>
        <p:nvSpPr>
          <p:cNvPr id="181" name="bk object 181"/>
          <p:cNvSpPr/>
          <p:nvPr/>
        </p:nvSpPr>
        <p:spPr>
          <a:xfrm>
            <a:off x="19457615" y="11398236"/>
            <a:ext cx="55244" cy="67310"/>
          </a:xfrm>
          <a:custGeom>
            <a:avLst/>
            <a:gdLst/>
            <a:ahLst/>
            <a:cxnLst/>
            <a:rect l="l" t="t" r="r" b="b"/>
            <a:pathLst>
              <a:path w="55244" h="67309">
                <a:moveTo>
                  <a:pt x="45332" y="67013"/>
                </a:moveTo>
                <a:lnTo>
                  <a:pt x="0" y="59129"/>
                </a:lnTo>
                <a:lnTo>
                  <a:pt x="55187" y="0"/>
                </a:lnTo>
                <a:lnTo>
                  <a:pt x="45332" y="67013"/>
                </a:lnTo>
                <a:close/>
              </a:path>
            </a:pathLst>
          </a:custGeom>
          <a:ln w="3175">
            <a:solidFill>
              <a:srgbClr val="686868"/>
            </a:solidFill>
          </a:ln>
        </p:spPr>
        <p:txBody>
          <a:bodyPr wrap="square" lIns="0" tIns="0" rIns="0" bIns="0" rtlCol="0"/>
          <a:lstStyle/>
          <a:p>
            <a:endParaRPr dirty="0"/>
          </a:p>
        </p:txBody>
      </p:sp>
      <p:sp>
        <p:nvSpPr>
          <p:cNvPr id="182" name="bk object 182"/>
          <p:cNvSpPr/>
          <p:nvPr/>
        </p:nvSpPr>
        <p:spPr>
          <a:xfrm>
            <a:off x="19457615" y="11393308"/>
            <a:ext cx="55244" cy="64135"/>
          </a:xfrm>
          <a:custGeom>
            <a:avLst/>
            <a:gdLst/>
            <a:ahLst/>
            <a:cxnLst/>
            <a:rect l="l" t="t" r="r" b="b"/>
            <a:pathLst>
              <a:path w="55244" h="64134">
                <a:moveTo>
                  <a:pt x="0" y="64057"/>
                </a:moveTo>
                <a:lnTo>
                  <a:pt x="55187" y="4927"/>
                </a:lnTo>
                <a:lnTo>
                  <a:pt x="9854" y="0"/>
                </a:lnTo>
                <a:lnTo>
                  <a:pt x="0" y="64057"/>
                </a:lnTo>
                <a:close/>
              </a:path>
            </a:pathLst>
          </a:custGeom>
          <a:ln w="3175">
            <a:solidFill>
              <a:srgbClr val="686868"/>
            </a:solidFill>
          </a:ln>
        </p:spPr>
        <p:txBody>
          <a:bodyPr wrap="square" lIns="0" tIns="0" rIns="0" bIns="0" rtlCol="0"/>
          <a:lstStyle/>
          <a:p>
            <a:endParaRPr dirty="0"/>
          </a:p>
        </p:txBody>
      </p:sp>
      <p:sp>
        <p:nvSpPr>
          <p:cNvPr id="183" name="bk object 183"/>
          <p:cNvSpPr/>
          <p:nvPr/>
        </p:nvSpPr>
        <p:spPr>
          <a:xfrm>
            <a:off x="19467470" y="11331222"/>
            <a:ext cx="51435" cy="67310"/>
          </a:xfrm>
          <a:custGeom>
            <a:avLst/>
            <a:gdLst/>
            <a:ahLst/>
            <a:cxnLst/>
            <a:rect l="l" t="t" r="r" b="b"/>
            <a:pathLst>
              <a:path w="51434" h="67309">
                <a:moveTo>
                  <a:pt x="45332" y="67013"/>
                </a:moveTo>
                <a:lnTo>
                  <a:pt x="0" y="62086"/>
                </a:lnTo>
                <a:lnTo>
                  <a:pt x="51245" y="0"/>
                </a:lnTo>
                <a:lnTo>
                  <a:pt x="45332" y="67013"/>
                </a:lnTo>
                <a:close/>
              </a:path>
            </a:pathLst>
          </a:custGeom>
          <a:ln w="3175">
            <a:solidFill>
              <a:srgbClr val="686868"/>
            </a:solidFill>
          </a:ln>
        </p:spPr>
        <p:txBody>
          <a:bodyPr wrap="square" lIns="0" tIns="0" rIns="0" bIns="0" rtlCol="0"/>
          <a:lstStyle/>
          <a:p>
            <a:endParaRPr dirty="0"/>
          </a:p>
        </p:txBody>
      </p:sp>
      <p:sp>
        <p:nvSpPr>
          <p:cNvPr id="184" name="bk object 184"/>
          <p:cNvSpPr/>
          <p:nvPr/>
        </p:nvSpPr>
        <p:spPr>
          <a:xfrm>
            <a:off x="19467470" y="11328265"/>
            <a:ext cx="51435" cy="65405"/>
          </a:xfrm>
          <a:custGeom>
            <a:avLst/>
            <a:gdLst/>
            <a:ahLst/>
            <a:cxnLst/>
            <a:rect l="l" t="t" r="r" b="b"/>
            <a:pathLst>
              <a:path w="51434" h="65404">
                <a:moveTo>
                  <a:pt x="0" y="65042"/>
                </a:moveTo>
                <a:lnTo>
                  <a:pt x="51245" y="2956"/>
                </a:lnTo>
                <a:lnTo>
                  <a:pt x="4927" y="0"/>
                </a:lnTo>
                <a:lnTo>
                  <a:pt x="0" y="65042"/>
                </a:lnTo>
                <a:close/>
              </a:path>
            </a:pathLst>
          </a:custGeom>
          <a:ln w="3175">
            <a:solidFill>
              <a:srgbClr val="686868"/>
            </a:solidFill>
          </a:ln>
        </p:spPr>
        <p:txBody>
          <a:bodyPr wrap="square" lIns="0" tIns="0" rIns="0" bIns="0" rtlCol="0"/>
          <a:lstStyle/>
          <a:p>
            <a:endParaRPr dirty="0"/>
          </a:p>
        </p:txBody>
      </p:sp>
      <p:sp>
        <p:nvSpPr>
          <p:cNvPr id="185" name="bk object 185"/>
          <p:cNvSpPr/>
          <p:nvPr/>
        </p:nvSpPr>
        <p:spPr>
          <a:xfrm>
            <a:off x="19472399" y="11263223"/>
            <a:ext cx="48895" cy="68580"/>
          </a:xfrm>
          <a:custGeom>
            <a:avLst/>
            <a:gdLst/>
            <a:ahLst/>
            <a:cxnLst/>
            <a:rect l="l" t="t" r="r" b="b"/>
            <a:pathLst>
              <a:path w="48894" h="68579">
                <a:moveTo>
                  <a:pt x="46318" y="67999"/>
                </a:moveTo>
                <a:lnTo>
                  <a:pt x="0" y="65042"/>
                </a:lnTo>
                <a:lnTo>
                  <a:pt x="48289" y="0"/>
                </a:lnTo>
                <a:lnTo>
                  <a:pt x="46318" y="67999"/>
                </a:lnTo>
                <a:close/>
              </a:path>
            </a:pathLst>
          </a:custGeom>
          <a:ln w="3175">
            <a:solidFill>
              <a:srgbClr val="686868"/>
            </a:solidFill>
          </a:ln>
        </p:spPr>
        <p:txBody>
          <a:bodyPr wrap="square" lIns="0" tIns="0" rIns="0" bIns="0" rtlCol="0"/>
          <a:lstStyle/>
          <a:p>
            <a:endParaRPr dirty="0"/>
          </a:p>
        </p:txBody>
      </p:sp>
      <p:sp>
        <p:nvSpPr>
          <p:cNvPr id="186" name="bk object 186"/>
          <p:cNvSpPr/>
          <p:nvPr/>
        </p:nvSpPr>
        <p:spPr>
          <a:xfrm>
            <a:off x="19472399" y="11263223"/>
            <a:ext cx="48895" cy="65405"/>
          </a:xfrm>
          <a:custGeom>
            <a:avLst/>
            <a:gdLst/>
            <a:ahLst/>
            <a:cxnLst/>
            <a:rect l="l" t="t" r="r" b="b"/>
            <a:pathLst>
              <a:path w="48894" h="65404">
                <a:moveTo>
                  <a:pt x="0" y="65042"/>
                </a:moveTo>
                <a:lnTo>
                  <a:pt x="48289" y="0"/>
                </a:lnTo>
                <a:lnTo>
                  <a:pt x="1970" y="0"/>
                </a:lnTo>
                <a:lnTo>
                  <a:pt x="0" y="65042"/>
                </a:lnTo>
                <a:close/>
              </a:path>
            </a:pathLst>
          </a:custGeom>
          <a:ln w="3175">
            <a:solidFill>
              <a:srgbClr val="686868"/>
            </a:solidFill>
          </a:ln>
        </p:spPr>
        <p:txBody>
          <a:bodyPr wrap="square" lIns="0" tIns="0" rIns="0" bIns="0" rtlCol="0"/>
          <a:lstStyle/>
          <a:p>
            <a:endParaRPr dirty="0"/>
          </a:p>
        </p:txBody>
      </p:sp>
      <p:sp>
        <p:nvSpPr>
          <p:cNvPr id="187" name="bk object 187"/>
          <p:cNvSpPr/>
          <p:nvPr/>
        </p:nvSpPr>
        <p:spPr>
          <a:xfrm>
            <a:off x="1745311" y="12380774"/>
            <a:ext cx="16611600" cy="46355"/>
          </a:xfrm>
          <a:custGeom>
            <a:avLst/>
            <a:gdLst/>
            <a:ahLst/>
            <a:cxnLst/>
            <a:rect l="l" t="t" r="r" b="b"/>
            <a:pathLst>
              <a:path w="16611600" h="46354">
                <a:moveTo>
                  <a:pt x="16611505" y="0"/>
                </a:moveTo>
                <a:lnTo>
                  <a:pt x="0" y="0"/>
                </a:lnTo>
                <a:lnTo>
                  <a:pt x="0" y="46318"/>
                </a:lnTo>
                <a:lnTo>
                  <a:pt x="16611505" y="0"/>
                </a:lnTo>
                <a:close/>
              </a:path>
              <a:path w="16611600" h="46354">
                <a:moveTo>
                  <a:pt x="16611505" y="0"/>
                </a:moveTo>
                <a:lnTo>
                  <a:pt x="0" y="46318"/>
                </a:lnTo>
                <a:lnTo>
                  <a:pt x="16611505" y="46318"/>
                </a:lnTo>
                <a:lnTo>
                  <a:pt x="16611505" y="0"/>
                </a:lnTo>
                <a:close/>
              </a:path>
            </a:pathLst>
          </a:custGeom>
          <a:solidFill>
            <a:srgbClr val="686868"/>
          </a:solidFill>
        </p:spPr>
        <p:txBody>
          <a:bodyPr wrap="square" lIns="0" tIns="0" rIns="0" bIns="0" rtlCol="0"/>
          <a:lstStyle/>
          <a:p>
            <a:endParaRPr dirty="0"/>
          </a:p>
        </p:txBody>
      </p:sp>
      <p:sp>
        <p:nvSpPr>
          <p:cNvPr id="188" name="bk object 188"/>
          <p:cNvSpPr/>
          <p:nvPr/>
        </p:nvSpPr>
        <p:spPr>
          <a:xfrm>
            <a:off x="1745311" y="12380774"/>
            <a:ext cx="16611600" cy="46355"/>
          </a:xfrm>
          <a:custGeom>
            <a:avLst/>
            <a:gdLst/>
            <a:ahLst/>
            <a:cxnLst/>
            <a:rect l="l" t="t" r="r" b="b"/>
            <a:pathLst>
              <a:path w="16611600" h="46354">
                <a:moveTo>
                  <a:pt x="16611506" y="46318"/>
                </a:moveTo>
                <a:lnTo>
                  <a:pt x="16611506" y="0"/>
                </a:lnTo>
                <a:lnTo>
                  <a:pt x="0" y="46318"/>
                </a:lnTo>
                <a:lnTo>
                  <a:pt x="16611506" y="46318"/>
                </a:lnTo>
                <a:close/>
              </a:path>
            </a:pathLst>
          </a:custGeom>
          <a:ln w="3175">
            <a:solidFill>
              <a:srgbClr val="686868"/>
            </a:solidFill>
          </a:ln>
        </p:spPr>
        <p:txBody>
          <a:bodyPr wrap="square" lIns="0" tIns="0" rIns="0" bIns="0" rtlCol="0"/>
          <a:lstStyle/>
          <a:p>
            <a:endParaRPr dirty="0"/>
          </a:p>
        </p:txBody>
      </p:sp>
      <p:sp>
        <p:nvSpPr>
          <p:cNvPr id="189" name="bk object 189"/>
          <p:cNvSpPr/>
          <p:nvPr/>
        </p:nvSpPr>
        <p:spPr>
          <a:xfrm>
            <a:off x="1745311" y="12380774"/>
            <a:ext cx="16611600" cy="46355"/>
          </a:xfrm>
          <a:custGeom>
            <a:avLst/>
            <a:gdLst/>
            <a:ahLst/>
            <a:cxnLst/>
            <a:rect l="l" t="t" r="r" b="b"/>
            <a:pathLst>
              <a:path w="16611600" h="46354">
                <a:moveTo>
                  <a:pt x="16611506" y="0"/>
                </a:moveTo>
                <a:lnTo>
                  <a:pt x="0" y="46318"/>
                </a:lnTo>
                <a:lnTo>
                  <a:pt x="0" y="0"/>
                </a:lnTo>
                <a:lnTo>
                  <a:pt x="16611506" y="0"/>
                </a:lnTo>
                <a:close/>
              </a:path>
            </a:pathLst>
          </a:custGeom>
          <a:ln w="3175">
            <a:solidFill>
              <a:srgbClr val="686868"/>
            </a:solidFill>
          </a:ln>
        </p:spPr>
        <p:txBody>
          <a:bodyPr wrap="square" lIns="0" tIns="0" rIns="0" bIns="0" rtlCol="0"/>
          <a:lstStyle/>
          <a:p>
            <a:endParaRPr dirty="0"/>
          </a:p>
        </p:txBody>
      </p:sp>
      <p:sp>
        <p:nvSpPr>
          <p:cNvPr id="190" name="bk object 190"/>
          <p:cNvSpPr/>
          <p:nvPr/>
        </p:nvSpPr>
        <p:spPr>
          <a:xfrm>
            <a:off x="581442" y="11263223"/>
            <a:ext cx="1163955" cy="1163955"/>
          </a:xfrm>
          <a:custGeom>
            <a:avLst/>
            <a:gdLst/>
            <a:ahLst/>
            <a:cxnLst/>
            <a:rect l="l" t="t" r="r" b="b"/>
            <a:pathLst>
              <a:path w="1163955" h="1163954">
                <a:moveTo>
                  <a:pt x="1099812" y="1115580"/>
                </a:moveTo>
                <a:lnTo>
                  <a:pt x="1096856" y="1161898"/>
                </a:lnTo>
                <a:lnTo>
                  <a:pt x="1163869" y="1163869"/>
                </a:lnTo>
                <a:lnTo>
                  <a:pt x="1099812" y="1115580"/>
                </a:lnTo>
                <a:close/>
              </a:path>
              <a:path w="1163955" h="1163954">
                <a:moveTo>
                  <a:pt x="1099812" y="1115580"/>
                </a:moveTo>
                <a:lnTo>
                  <a:pt x="1163869" y="1163869"/>
                </a:lnTo>
                <a:lnTo>
                  <a:pt x="1163869" y="1117551"/>
                </a:lnTo>
                <a:lnTo>
                  <a:pt x="1099812" y="1115580"/>
                </a:lnTo>
                <a:close/>
              </a:path>
              <a:path w="1163955" h="1163954">
                <a:moveTo>
                  <a:pt x="1034769" y="1109667"/>
                </a:moveTo>
                <a:lnTo>
                  <a:pt x="1028856" y="1155985"/>
                </a:lnTo>
                <a:lnTo>
                  <a:pt x="1096856" y="1161898"/>
                </a:lnTo>
                <a:lnTo>
                  <a:pt x="1034769" y="1109667"/>
                </a:lnTo>
                <a:close/>
              </a:path>
              <a:path w="1163955" h="1163954">
                <a:moveTo>
                  <a:pt x="1034769" y="1109667"/>
                </a:moveTo>
                <a:lnTo>
                  <a:pt x="1096856" y="1161898"/>
                </a:lnTo>
                <a:lnTo>
                  <a:pt x="1099812" y="1115580"/>
                </a:lnTo>
                <a:lnTo>
                  <a:pt x="1034769" y="1109667"/>
                </a:lnTo>
                <a:close/>
              </a:path>
              <a:path w="1163955" h="1163954">
                <a:moveTo>
                  <a:pt x="970712" y="1100798"/>
                </a:moveTo>
                <a:lnTo>
                  <a:pt x="961843" y="1146130"/>
                </a:lnTo>
                <a:lnTo>
                  <a:pt x="1028856" y="1155985"/>
                </a:lnTo>
                <a:lnTo>
                  <a:pt x="970712" y="1100798"/>
                </a:lnTo>
                <a:close/>
              </a:path>
              <a:path w="1163955" h="1163954">
                <a:moveTo>
                  <a:pt x="970712" y="1100798"/>
                </a:moveTo>
                <a:lnTo>
                  <a:pt x="1028856" y="1155985"/>
                </a:lnTo>
                <a:lnTo>
                  <a:pt x="1034769" y="1109667"/>
                </a:lnTo>
                <a:lnTo>
                  <a:pt x="970712" y="1100798"/>
                </a:lnTo>
                <a:close/>
              </a:path>
              <a:path w="1163955" h="1163954">
                <a:moveTo>
                  <a:pt x="906655" y="1087001"/>
                </a:moveTo>
                <a:lnTo>
                  <a:pt x="895815" y="1132333"/>
                </a:lnTo>
                <a:lnTo>
                  <a:pt x="961843" y="1146130"/>
                </a:lnTo>
                <a:lnTo>
                  <a:pt x="906655" y="1087001"/>
                </a:lnTo>
                <a:close/>
              </a:path>
              <a:path w="1163955" h="1163954">
                <a:moveTo>
                  <a:pt x="906655" y="1087001"/>
                </a:moveTo>
                <a:lnTo>
                  <a:pt x="961843" y="1146130"/>
                </a:lnTo>
                <a:lnTo>
                  <a:pt x="970712" y="1100798"/>
                </a:lnTo>
                <a:lnTo>
                  <a:pt x="906655" y="1087001"/>
                </a:lnTo>
                <a:close/>
              </a:path>
              <a:path w="1163955" h="1163954">
                <a:moveTo>
                  <a:pt x="843583" y="1070247"/>
                </a:moveTo>
                <a:lnTo>
                  <a:pt x="830772" y="1115580"/>
                </a:lnTo>
                <a:lnTo>
                  <a:pt x="895815" y="1132333"/>
                </a:lnTo>
                <a:lnTo>
                  <a:pt x="843583" y="1070247"/>
                </a:lnTo>
                <a:close/>
              </a:path>
              <a:path w="1163955" h="1163954">
                <a:moveTo>
                  <a:pt x="843583" y="1070247"/>
                </a:moveTo>
                <a:lnTo>
                  <a:pt x="895815" y="1132333"/>
                </a:lnTo>
                <a:lnTo>
                  <a:pt x="906655" y="1087001"/>
                </a:lnTo>
                <a:lnTo>
                  <a:pt x="843583" y="1070247"/>
                </a:lnTo>
                <a:close/>
              </a:path>
              <a:path w="1163955" h="1163954">
                <a:moveTo>
                  <a:pt x="782483" y="1050537"/>
                </a:moveTo>
                <a:lnTo>
                  <a:pt x="766715" y="1093899"/>
                </a:lnTo>
                <a:lnTo>
                  <a:pt x="830772" y="1115580"/>
                </a:lnTo>
                <a:lnTo>
                  <a:pt x="782483" y="1050537"/>
                </a:lnTo>
                <a:close/>
              </a:path>
              <a:path w="1163955" h="1163954">
                <a:moveTo>
                  <a:pt x="782483" y="1050537"/>
                </a:moveTo>
                <a:lnTo>
                  <a:pt x="830772" y="1115580"/>
                </a:lnTo>
                <a:lnTo>
                  <a:pt x="843583" y="1070247"/>
                </a:lnTo>
                <a:lnTo>
                  <a:pt x="782483" y="1050537"/>
                </a:lnTo>
                <a:close/>
              </a:path>
              <a:path w="1163955" h="1163954">
                <a:moveTo>
                  <a:pt x="721382" y="1025900"/>
                </a:moveTo>
                <a:lnTo>
                  <a:pt x="703643" y="1069262"/>
                </a:lnTo>
                <a:lnTo>
                  <a:pt x="766715" y="1093899"/>
                </a:lnTo>
                <a:lnTo>
                  <a:pt x="721382" y="1025900"/>
                </a:lnTo>
                <a:close/>
              </a:path>
              <a:path w="1163955" h="1163954">
                <a:moveTo>
                  <a:pt x="721382" y="1025900"/>
                </a:moveTo>
                <a:lnTo>
                  <a:pt x="766715" y="1093899"/>
                </a:lnTo>
                <a:lnTo>
                  <a:pt x="782483" y="1050537"/>
                </a:lnTo>
                <a:lnTo>
                  <a:pt x="721382" y="1025900"/>
                </a:lnTo>
                <a:close/>
              </a:path>
              <a:path w="1163955" h="1163954">
                <a:moveTo>
                  <a:pt x="663238" y="998306"/>
                </a:moveTo>
                <a:lnTo>
                  <a:pt x="641557" y="1040682"/>
                </a:lnTo>
                <a:lnTo>
                  <a:pt x="703643" y="1069262"/>
                </a:lnTo>
                <a:lnTo>
                  <a:pt x="663238" y="998306"/>
                </a:lnTo>
                <a:close/>
              </a:path>
              <a:path w="1163955" h="1163954">
                <a:moveTo>
                  <a:pt x="663238" y="998306"/>
                </a:moveTo>
                <a:lnTo>
                  <a:pt x="703643" y="1069262"/>
                </a:lnTo>
                <a:lnTo>
                  <a:pt x="721382" y="1025900"/>
                </a:lnTo>
                <a:lnTo>
                  <a:pt x="663238" y="998306"/>
                </a:lnTo>
                <a:close/>
              </a:path>
              <a:path w="1163955" h="1163954">
                <a:moveTo>
                  <a:pt x="606079" y="967756"/>
                </a:moveTo>
                <a:lnTo>
                  <a:pt x="582427" y="1008161"/>
                </a:lnTo>
                <a:lnTo>
                  <a:pt x="641557" y="1040682"/>
                </a:lnTo>
                <a:lnTo>
                  <a:pt x="606079" y="967756"/>
                </a:lnTo>
                <a:close/>
              </a:path>
              <a:path w="1163955" h="1163954">
                <a:moveTo>
                  <a:pt x="606079" y="967756"/>
                </a:moveTo>
                <a:lnTo>
                  <a:pt x="641557" y="1040682"/>
                </a:lnTo>
                <a:lnTo>
                  <a:pt x="663238" y="998306"/>
                </a:lnTo>
                <a:lnTo>
                  <a:pt x="606079" y="967756"/>
                </a:lnTo>
                <a:close/>
              </a:path>
              <a:path w="1163955" h="1163954">
                <a:moveTo>
                  <a:pt x="549906" y="934249"/>
                </a:moveTo>
                <a:lnTo>
                  <a:pt x="524283" y="972683"/>
                </a:lnTo>
                <a:lnTo>
                  <a:pt x="582427" y="1008161"/>
                </a:lnTo>
                <a:lnTo>
                  <a:pt x="549906" y="934249"/>
                </a:lnTo>
                <a:close/>
              </a:path>
              <a:path w="1163955" h="1163954">
                <a:moveTo>
                  <a:pt x="549906" y="934249"/>
                </a:moveTo>
                <a:lnTo>
                  <a:pt x="582427" y="1008161"/>
                </a:lnTo>
                <a:lnTo>
                  <a:pt x="606079" y="967756"/>
                </a:lnTo>
                <a:lnTo>
                  <a:pt x="549906" y="934249"/>
                </a:lnTo>
                <a:close/>
              </a:path>
              <a:path w="1163955" h="1163954">
                <a:moveTo>
                  <a:pt x="496689" y="896800"/>
                </a:moveTo>
                <a:lnTo>
                  <a:pt x="469095" y="934249"/>
                </a:lnTo>
                <a:lnTo>
                  <a:pt x="524283" y="972683"/>
                </a:lnTo>
                <a:lnTo>
                  <a:pt x="496689" y="896800"/>
                </a:lnTo>
                <a:close/>
              </a:path>
              <a:path w="1163955" h="1163954">
                <a:moveTo>
                  <a:pt x="496689" y="896800"/>
                </a:moveTo>
                <a:lnTo>
                  <a:pt x="524283" y="972683"/>
                </a:lnTo>
                <a:lnTo>
                  <a:pt x="549906" y="934249"/>
                </a:lnTo>
                <a:lnTo>
                  <a:pt x="496689" y="896800"/>
                </a:lnTo>
                <a:close/>
              </a:path>
              <a:path w="1163955" h="1163954">
                <a:moveTo>
                  <a:pt x="446429" y="856395"/>
                </a:moveTo>
                <a:lnTo>
                  <a:pt x="415878" y="891873"/>
                </a:lnTo>
                <a:lnTo>
                  <a:pt x="469095" y="934249"/>
                </a:lnTo>
                <a:lnTo>
                  <a:pt x="446429" y="856395"/>
                </a:lnTo>
                <a:close/>
              </a:path>
              <a:path w="1163955" h="1163954">
                <a:moveTo>
                  <a:pt x="446429" y="856395"/>
                </a:moveTo>
                <a:lnTo>
                  <a:pt x="469095" y="934249"/>
                </a:lnTo>
                <a:lnTo>
                  <a:pt x="496689" y="896800"/>
                </a:lnTo>
                <a:lnTo>
                  <a:pt x="446429" y="856395"/>
                </a:lnTo>
                <a:close/>
              </a:path>
              <a:path w="1163955" h="1163954">
                <a:moveTo>
                  <a:pt x="397154" y="813033"/>
                </a:moveTo>
                <a:lnTo>
                  <a:pt x="365618" y="846540"/>
                </a:lnTo>
                <a:lnTo>
                  <a:pt x="415878" y="891873"/>
                </a:lnTo>
                <a:lnTo>
                  <a:pt x="397154" y="813033"/>
                </a:lnTo>
                <a:close/>
              </a:path>
              <a:path w="1163955" h="1163954">
                <a:moveTo>
                  <a:pt x="397154" y="813033"/>
                </a:moveTo>
                <a:lnTo>
                  <a:pt x="415878" y="891873"/>
                </a:lnTo>
                <a:lnTo>
                  <a:pt x="446429" y="856395"/>
                </a:lnTo>
                <a:lnTo>
                  <a:pt x="397154" y="813033"/>
                </a:lnTo>
                <a:close/>
              </a:path>
              <a:path w="1163955" h="1163954">
                <a:moveTo>
                  <a:pt x="351821" y="766715"/>
                </a:moveTo>
                <a:lnTo>
                  <a:pt x="317329" y="799236"/>
                </a:lnTo>
                <a:lnTo>
                  <a:pt x="365618" y="846540"/>
                </a:lnTo>
                <a:lnTo>
                  <a:pt x="351821" y="766715"/>
                </a:lnTo>
                <a:close/>
              </a:path>
              <a:path w="1163955" h="1163954">
                <a:moveTo>
                  <a:pt x="351821" y="766715"/>
                </a:moveTo>
                <a:lnTo>
                  <a:pt x="365618" y="846540"/>
                </a:lnTo>
                <a:lnTo>
                  <a:pt x="397154" y="813033"/>
                </a:lnTo>
                <a:lnTo>
                  <a:pt x="351821" y="766715"/>
                </a:lnTo>
                <a:close/>
              </a:path>
              <a:path w="1163955" h="1163954">
                <a:moveTo>
                  <a:pt x="308459" y="718425"/>
                </a:moveTo>
                <a:lnTo>
                  <a:pt x="272982" y="747990"/>
                </a:lnTo>
                <a:lnTo>
                  <a:pt x="317329" y="799236"/>
                </a:lnTo>
                <a:lnTo>
                  <a:pt x="308459" y="718425"/>
                </a:lnTo>
                <a:close/>
              </a:path>
              <a:path w="1163955" h="1163954">
                <a:moveTo>
                  <a:pt x="308459" y="718425"/>
                </a:moveTo>
                <a:lnTo>
                  <a:pt x="317329" y="799236"/>
                </a:lnTo>
                <a:lnTo>
                  <a:pt x="351821" y="766715"/>
                </a:lnTo>
                <a:lnTo>
                  <a:pt x="308459" y="718425"/>
                </a:lnTo>
                <a:close/>
              </a:path>
              <a:path w="1163955" h="1163954">
                <a:moveTo>
                  <a:pt x="268054" y="667180"/>
                </a:moveTo>
                <a:lnTo>
                  <a:pt x="230605" y="695759"/>
                </a:lnTo>
                <a:lnTo>
                  <a:pt x="272982" y="747990"/>
                </a:lnTo>
                <a:lnTo>
                  <a:pt x="268054" y="667180"/>
                </a:lnTo>
                <a:close/>
              </a:path>
              <a:path w="1163955" h="1163954">
                <a:moveTo>
                  <a:pt x="268054" y="667180"/>
                </a:moveTo>
                <a:lnTo>
                  <a:pt x="272982" y="747990"/>
                </a:lnTo>
                <a:lnTo>
                  <a:pt x="308459" y="718425"/>
                </a:lnTo>
                <a:lnTo>
                  <a:pt x="268054" y="667180"/>
                </a:lnTo>
                <a:close/>
              </a:path>
              <a:path w="1163955" h="1163954">
                <a:moveTo>
                  <a:pt x="230605" y="613963"/>
                </a:moveTo>
                <a:lnTo>
                  <a:pt x="192171" y="639586"/>
                </a:lnTo>
                <a:lnTo>
                  <a:pt x="230605" y="695759"/>
                </a:lnTo>
                <a:lnTo>
                  <a:pt x="230605" y="613963"/>
                </a:lnTo>
                <a:close/>
              </a:path>
              <a:path w="1163955" h="1163954">
                <a:moveTo>
                  <a:pt x="230605" y="613963"/>
                </a:moveTo>
                <a:lnTo>
                  <a:pt x="230605" y="695759"/>
                </a:lnTo>
                <a:lnTo>
                  <a:pt x="268054" y="667180"/>
                </a:lnTo>
                <a:lnTo>
                  <a:pt x="230605" y="613963"/>
                </a:lnTo>
                <a:close/>
              </a:path>
              <a:path w="1163955" h="1163954">
                <a:moveTo>
                  <a:pt x="197099" y="558775"/>
                </a:moveTo>
                <a:lnTo>
                  <a:pt x="156693" y="582427"/>
                </a:lnTo>
                <a:lnTo>
                  <a:pt x="192171" y="639586"/>
                </a:lnTo>
                <a:lnTo>
                  <a:pt x="197099" y="558775"/>
                </a:lnTo>
                <a:close/>
              </a:path>
              <a:path w="1163955" h="1163954">
                <a:moveTo>
                  <a:pt x="197099" y="558775"/>
                </a:moveTo>
                <a:lnTo>
                  <a:pt x="192171" y="639586"/>
                </a:lnTo>
                <a:lnTo>
                  <a:pt x="230605" y="613963"/>
                </a:lnTo>
                <a:lnTo>
                  <a:pt x="197099" y="558775"/>
                </a:lnTo>
                <a:close/>
              </a:path>
              <a:path w="1163955" h="1163954">
                <a:moveTo>
                  <a:pt x="165563" y="501617"/>
                </a:moveTo>
                <a:lnTo>
                  <a:pt x="124172" y="522312"/>
                </a:lnTo>
                <a:lnTo>
                  <a:pt x="156693" y="582427"/>
                </a:lnTo>
                <a:lnTo>
                  <a:pt x="165563" y="501617"/>
                </a:lnTo>
                <a:close/>
              </a:path>
              <a:path w="1163955" h="1163954">
                <a:moveTo>
                  <a:pt x="165563" y="501617"/>
                </a:moveTo>
                <a:lnTo>
                  <a:pt x="156693" y="582427"/>
                </a:lnTo>
                <a:lnTo>
                  <a:pt x="197099" y="558775"/>
                </a:lnTo>
                <a:lnTo>
                  <a:pt x="165563" y="501617"/>
                </a:lnTo>
                <a:close/>
              </a:path>
              <a:path w="1163955" h="1163954">
                <a:moveTo>
                  <a:pt x="137969" y="442487"/>
                </a:moveTo>
                <a:lnTo>
                  <a:pt x="95593" y="461211"/>
                </a:lnTo>
                <a:lnTo>
                  <a:pt x="124172" y="522312"/>
                </a:lnTo>
                <a:lnTo>
                  <a:pt x="137969" y="442487"/>
                </a:lnTo>
                <a:close/>
              </a:path>
              <a:path w="1163955" h="1163954">
                <a:moveTo>
                  <a:pt x="137969" y="442487"/>
                </a:moveTo>
                <a:lnTo>
                  <a:pt x="124172" y="522312"/>
                </a:lnTo>
                <a:lnTo>
                  <a:pt x="165563" y="501617"/>
                </a:lnTo>
                <a:lnTo>
                  <a:pt x="137969" y="442487"/>
                </a:lnTo>
                <a:close/>
              </a:path>
              <a:path w="1163955" h="1163954">
                <a:moveTo>
                  <a:pt x="114317" y="382372"/>
                </a:moveTo>
                <a:lnTo>
                  <a:pt x="70955" y="398140"/>
                </a:lnTo>
                <a:lnTo>
                  <a:pt x="95593" y="461211"/>
                </a:lnTo>
                <a:lnTo>
                  <a:pt x="114317" y="382372"/>
                </a:lnTo>
                <a:close/>
              </a:path>
              <a:path w="1163955" h="1163954">
                <a:moveTo>
                  <a:pt x="114317" y="382372"/>
                </a:moveTo>
                <a:lnTo>
                  <a:pt x="95593" y="461211"/>
                </a:lnTo>
                <a:lnTo>
                  <a:pt x="137969" y="442487"/>
                </a:lnTo>
                <a:lnTo>
                  <a:pt x="114317" y="382372"/>
                </a:lnTo>
                <a:close/>
              </a:path>
              <a:path w="1163955" h="1163954">
                <a:moveTo>
                  <a:pt x="93622" y="320285"/>
                </a:moveTo>
                <a:lnTo>
                  <a:pt x="49274" y="334082"/>
                </a:lnTo>
                <a:lnTo>
                  <a:pt x="70955" y="398140"/>
                </a:lnTo>
                <a:lnTo>
                  <a:pt x="93622" y="320285"/>
                </a:lnTo>
                <a:close/>
              </a:path>
              <a:path w="1163955" h="1163954">
                <a:moveTo>
                  <a:pt x="93622" y="320285"/>
                </a:moveTo>
                <a:lnTo>
                  <a:pt x="70955" y="398140"/>
                </a:lnTo>
                <a:lnTo>
                  <a:pt x="114317" y="382372"/>
                </a:lnTo>
                <a:lnTo>
                  <a:pt x="93622" y="320285"/>
                </a:lnTo>
                <a:close/>
              </a:path>
              <a:path w="1163955" h="1163954">
                <a:moveTo>
                  <a:pt x="76868" y="258199"/>
                </a:moveTo>
                <a:lnTo>
                  <a:pt x="31535" y="269040"/>
                </a:lnTo>
                <a:lnTo>
                  <a:pt x="49274" y="334082"/>
                </a:lnTo>
                <a:lnTo>
                  <a:pt x="76868" y="258199"/>
                </a:lnTo>
                <a:close/>
              </a:path>
              <a:path w="1163955" h="1163954">
                <a:moveTo>
                  <a:pt x="76868" y="258199"/>
                </a:moveTo>
                <a:lnTo>
                  <a:pt x="49274" y="334082"/>
                </a:lnTo>
                <a:lnTo>
                  <a:pt x="93622" y="320285"/>
                </a:lnTo>
                <a:lnTo>
                  <a:pt x="76868" y="258199"/>
                </a:lnTo>
                <a:close/>
              </a:path>
              <a:path w="1163955" h="1163954">
                <a:moveTo>
                  <a:pt x="64057" y="194142"/>
                </a:moveTo>
                <a:lnTo>
                  <a:pt x="17738" y="202026"/>
                </a:lnTo>
                <a:lnTo>
                  <a:pt x="31535" y="269040"/>
                </a:lnTo>
                <a:lnTo>
                  <a:pt x="64057" y="194142"/>
                </a:lnTo>
                <a:close/>
              </a:path>
              <a:path w="1163955" h="1163954">
                <a:moveTo>
                  <a:pt x="64057" y="194142"/>
                </a:moveTo>
                <a:lnTo>
                  <a:pt x="31535" y="269040"/>
                </a:lnTo>
                <a:lnTo>
                  <a:pt x="76868" y="258199"/>
                </a:lnTo>
                <a:lnTo>
                  <a:pt x="64057" y="194142"/>
                </a:lnTo>
                <a:close/>
              </a:path>
              <a:path w="1163955" h="1163954">
                <a:moveTo>
                  <a:pt x="54202" y="130085"/>
                </a:moveTo>
                <a:lnTo>
                  <a:pt x="7883" y="135012"/>
                </a:lnTo>
                <a:lnTo>
                  <a:pt x="17738" y="202026"/>
                </a:lnTo>
                <a:lnTo>
                  <a:pt x="54202" y="130085"/>
                </a:lnTo>
                <a:close/>
              </a:path>
              <a:path w="1163955" h="1163954">
                <a:moveTo>
                  <a:pt x="54202" y="130085"/>
                </a:moveTo>
                <a:lnTo>
                  <a:pt x="17738" y="202026"/>
                </a:lnTo>
                <a:lnTo>
                  <a:pt x="64057" y="194142"/>
                </a:lnTo>
                <a:lnTo>
                  <a:pt x="54202" y="130085"/>
                </a:lnTo>
                <a:close/>
              </a:path>
              <a:path w="1163955" h="1163954">
                <a:moveTo>
                  <a:pt x="49274" y="65042"/>
                </a:moveTo>
                <a:lnTo>
                  <a:pt x="1970" y="67999"/>
                </a:lnTo>
                <a:lnTo>
                  <a:pt x="7883" y="135012"/>
                </a:lnTo>
                <a:lnTo>
                  <a:pt x="49274" y="65042"/>
                </a:lnTo>
                <a:close/>
              </a:path>
              <a:path w="1163955" h="1163954">
                <a:moveTo>
                  <a:pt x="49274" y="65042"/>
                </a:moveTo>
                <a:lnTo>
                  <a:pt x="7883" y="135012"/>
                </a:lnTo>
                <a:lnTo>
                  <a:pt x="54202" y="130085"/>
                </a:lnTo>
                <a:lnTo>
                  <a:pt x="49274" y="65042"/>
                </a:lnTo>
                <a:close/>
              </a:path>
              <a:path w="1163955" h="1163954">
                <a:moveTo>
                  <a:pt x="47303" y="0"/>
                </a:moveTo>
                <a:lnTo>
                  <a:pt x="0" y="0"/>
                </a:lnTo>
                <a:lnTo>
                  <a:pt x="1970" y="67999"/>
                </a:lnTo>
                <a:lnTo>
                  <a:pt x="47303" y="0"/>
                </a:lnTo>
                <a:close/>
              </a:path>
              <a:path w="1163955" h="1163954">
                <a:moveTo>
                  <a:pt x="47303" y="0"/>
                </a:moveTo>
                <a:lnTo>
                  <a:pt x="1970" y="67999"/>
                </a:lnTo>
                <a:lnTo>
                  <a:pt x="49274" y="65042"/>
                </a:lnTo>
                <a:lnTo>
                  <a:pt x="47303" y="0"/>
                </a:lnTo>
                <a:close/>
              </a:path>
            </a:pathLst>
          </a:custGeom>
          <a:solidFill>
            <a:srgbClr val="686868"/>
          </a:solidFill>
        </p:spPr>
        <p:txBody>
          <a:bodyPr wrap="square" lIns="0" tIns="0" rIns="0" bIns="0" rtlCol="0"/>
          <a:lstStyle/>
          <a:p>
            <a:endParaRPr dirty="0"/>
          </a:p>
        </p:txBody>
      </p:sp>
      <p:sp>
        <p:nvSpPr>
          <p:cNvPr id="191" name="bk object 191"/>
          <p:cNvSpPr/>
          <p:nvPr/>
        </p:nvSpPr>
        <p:spPr>
          <a:xfrm>
            <a:off x="581442" y="11263223"/>
            <a:ext cx="47625" cy="68580"/>
          </a:xfrm>
          <a:custGeom>
            <a:avLst/>
            <a:gdLst/>
            <a:ahLst/>
            <a:cxnLst/>
            <a:rect l="l" t="t" r="r" b="b"/>
            <a:pathLst>
              <a:path w="47625" h="68579">
                <a:moveTo>
                  <a:pt x="0" y="0"/>
                </a:moveTo>
                <a:lnTo>
                  <a:pt x="47303" y="0"/>
                </a:lnTo>
                <a:lnTo>
                  <a:pt x="1970" y="67999"/>
                </a:lnTo>
                <a:lnTo>
                  <a:pt x="0" y="0"/>
                </a:lnTo>
                <a:close/>
              </a:path>
            </a:pathLst>
          </a:custGeom>
          <a:ln w="3175">
            <a:solidFill>
              <a:srgbClr val="686868"/>
            </a:solidFill>
          </a:ln>
        </p:spPr>
        <p:txBody>
          <a:bodyPr wrap="square" lIns="0" tIns="0" rIns="0" bIns="0" rtlCol="0"/>
          <a:lstStyle/>
          <a:p>
            <a:endParaRPr dirty="0"/>
          </a:p>
        </p:txBody>
      </p:sp>
      <p:sp>
        <p:nvSpPr>
          <p:cNvPr id="192" name="bk object 192"/>
          <p:cNvSpPr/>
          <p:nvPr/>
        </p:nvSpPr>
        <p:spPr>
          <a:xfrm>
            <a:off x="583413" y="11263223"/>
            <a:ext cx="47625" cy="68580"/>
          </a:xfrm>
          <a:custGeom>
            <a:avLst/>
            <a:gdLst/>
            <a:ahLst/>
            <a:cxnLst/>
            <a:rect l="l" t="t" r="r" b="b"/>
            <a:pathLst>
              <a:path w="47625" h="68579">
                <a:moveTo>
                  <a:pt x="45332" y="0"/>
                </a:moveTo>
                <a:lnTo>
                  <a:pt x="0" y="67999"/>
                </a:lnTo>
                <a:lnTo>
                  <a:pt x="47303" y="65042"/>
                </a:lnTo>
                <a:lnTo>
                  <a:pt x="45332" y="0"/>
                </a:lnTo>
                <a:close/>
              </a:path>
            </a:pathLst>
          </a:custGeom>
          <a:ln w="3175">
            <a:solidFill>
              <a:srgbClr val="686868"/>
            </a:solidFill>
          </a:ln>
        </p:spPr>
        <p:txBody>
          <a:bodyPr wrap="square" lIns="0" tIns="0" rIns="0" bIns="0" rtlCol="0"/>
          <a:lstStyle/>
          <a:p>
            <a:endParaRPr dirty="0"/>
          </a:p>
        </p:txBody>
      </p:sp>
      <p:sp>
        <p:nvSpPr>
          <p:cNvPr id="193" name="bk object 193"/>
          <p:cNvSpPr/>
          <p:nvPr/>
        </p:nvSpPr>
        <p:spPr>
          <a:xfrm>
            <a:off x="583413" y="11328265"/>
            <a:ext cx="47625" cy="70485"/>
          </a:xfrm>
          <a:custGeom>
            <a:avLst/>
            <a:gdLst/>
            <a:ahLst/>
            <a:cxnLst/>
            <a:rect l="l" t="t" r="r" b="b"/>
            <a:pathLst>
              <a:path w="47625" h="70484">
                <a:moveTo>
                  <a:pt x="0" y="2956"/>
                </a:moveTo>
                <a:lnTo>
                  <a:pt x="47303" y="0"/>
                </a:lnTo>
                <a:lnTo>
                  <a:pt x="5912" y="69970"/>
                </a:lnTo>
                <a:lnTo>
                  <a:pt x="0" y="2956"/>
                </a:lnTo>
                <a:close/>
              </a:path>
            </a:pathLst>
          </a:custGeom>
          <a:ln w="3175">
            <a:solidFill>
              <a:srgbClr val="686868"/>
            </a:solidFill>
          </a:ln>
        </p:spPr>
        <p:txBody>
          <a:bodyPr wrap="square" lIns="0" tIns="0" rIns="0" bIns="0" rtlCol="0"/>
          <a:lstStyle/>
          <a:p>
            <a:endParaRPr dirty="0"/>
          </a:p>
        </p:txBody>
      </p:sp>
      <p:sp>
        <p:nvSpPr>
          <p:cNvPr id="194" name="bk object 194"/>
          <p:cNvSpPr/>
          <p:nvPr/>
        </p:nvSpPr>
        <p:spPr>
          <a:xfrm>
            <a:off x="589326" y="11328265"/>
            <a:ext cx="46355" cy="70485"/>
          </a:xfrm>
          <a:custGeom>
            <a:avLst/>
            <a:gdLst/>
            <a:ahLst/>
            <a:cxnLst/>
            <a:rect l="l" t="t" r="r" b="b"/>
            <a:pathLst>
              <a:path w="46354" h="70484">
                <a:moveTo>
                  <a:pt x="41390" y="0"/>
                </a:moveTo>
                <a:lnTo>
                  <a:pt x="0" y="69970"/>
                </a:lnTo>
                <a:lnTo>
                  <a:pt x="46318" y="65042"/>
                </a:lnTo>
                <a:lnTo>
                  <a:pt x="41390" y="0"/>
                </a:lnTo>
                <a:close/>
              </a:path>
            </a:pathLst>
          </a:custGeom>
          <a:ln w="3175">
            <a:solidFill>
              <a:srgbClr val="686868"/>
            </a:solidFill>
          </a:ln>
        </p:spPr>
        <p:txBody>
          <a:bodyPr wrap="square" lIns="0" tIns="0" rIns="0" bIns="0" rtlCol="0"/>
          <a:lstStyle/>
          <a:p>
            <a:endParaRPr dirty="0"/>
          </a:p>
        </p:txBody>
      </p:sp>
      <p:sp>
        <p:nvSpPr>
          <p:cNvPr id="195" name="bk object 195"/>
          <p:cNvSpPr/>
          <p:nvPr/>
        </p:nvSpPr>
        <p:spPr>
          <a:xfrm>
            <a:off x="589326" y="11393308"/>
            <a:ext cx="46355" cy="72390"/>
          </a:xfrm>
          <a:custGeom>
            <a:avLst/>
            <a:gdLst/>
            <a:ahLst/>
            <a:cxnLst/>
            <a:rect l="l" t="t" r="r" b="b"/>
            <a:pathLst>
              <a:path w="46354" h="72390">
                <a:moveTo>
                  <a:pt x="0" y="4927"/>
                </a:moveTo>
                <a:lnTo>
                  <a:pt x="46318" y="0"/>
                </a:lnTo>
                <a:lnTo>
                  <a:pt x="9854" y="71941"/>
                </a:lnTo>
                <a:lnTo>
                  <a:pt x="0" y="4927"/>
                </a:lnTo>
                <a:close/>
              </a:path>
            </a:pathLst>
          </a:custGeom>
          <a:ln w="3175">
            <a:solidFill>
              <a:srgbClr val="686868"/>
            </a:solidFill>
          </a:ln>
        </p:spPr>
        <p:txBody>
          <a:bodyPr wrap="square" lIns="0" tIns="0" rIns="0" bIns="0" rtlCol="0"/>
          <a:lstStyle/>
          <a:p>
            <a:endParaRPr dirty="0"/>
          </a:p>
        </p:txBody>
      </p:sp>
      <p:sp>
        <p:nvSpPr>
          <p:cNvPr id="196" name="bk object 196"/>
          <p:cNvSpPr/>
          <p:nvPr/>
        </p:nvSpPr>
        <p:spPr>
          <a:xfrm>
            <a:off x="599181" y="11393308"/>
            <a:ext cx="46355" cy="72390"/>
          </a:xfrm>
          <a:custGeom>
            <a:avLst/>
            <a:gdLst/>
            <a:ahLst/>
            <a:cxnLst/>
            <a:rect l="l" t="t" r="r" b="b"/>
            <a:pathLst>
              <a:path w="46354" h="72390">
                <a:moveTo>
                  <a:pt x="36463" y="0"/>
                </a:moveTo>
                <a:lnTo>
                  <a:pt x="0" y="71941"/>
                </a:lnTo>
                <a:lnTo>
                  <a:pt x="46318" y="64057"/>
                </a:lnTo>
                <a:lnTo>
                  <a:pt x="36463" y="0"/>
                </a:lnTo>
                <a:close/>
              </a:path>
            </a:pathLst>
          </a:custGeom>
          <a:ln w="3175">
            <a:solidFill>
              <a:srgbClr val="686868"/>
            </a:solidFill>
          </a:ln>
        </p:spPr>
        <p:txBody>
          <a:bodyPr wrap="square" lIns="0" tIns="0" rIns="0" bIns="0" rtlCol="0"/>
          <a:lstStyle/>
          <a:p>
            <a:endParaRPr dirty="0"/>
          </a:p>
        </p:txBody>
      </p:sp>
      <p:sp>
        <p:nvSpPr>
          <p:cNvPr id="197" name="bk object 197"/>
          <p:cNvSpPr/>
          <p:nvPr/>
        </p:nvSpPr>
        <p:spPr>
          <a:xfrm>
            <a:off x="599181" y="11457365"/>
            <a:ext cx="46355" cy="74930"/>
          </a:xfrm>
          <a:custGeom>
            <a:avLst/>
            <a:gdLst/>
            <a:ahLst/>
            <a:cxnLst/>
            <a:rect l="l" t="t" r="r" b="b"/>
            <a:pathLst>
              <a:path w="46354" h="74929">
                <a:moveTo>
                  <a:pt x="0" y="7883"/>
                </a:moveTo>
                <a:lnTo>
                  <a:pt x="46318" y="0"/>
                </a:lnTo>
                <a:lnTo>
                  <a:pt x="13796" y="74897"/>
                </a:lnTo>
                <a:lnTo>
                  <a:pt x="0" y="7883"/>
                </a:lnTo>
                <a:close/>
              </a:path>
            </a:pathLst>
          </a:custGeom>
          <a:ln w="3175">
            <a:solidFill>
              <a:srgbClr val="686868"/>
            </a:solidFill>
          </a:ln>
        </p:spPr>
        <p:txBody>
          <a:bodyPr wrap="square" lIns="0" tIns="0" rIns="0" bIns="0" rtlCol="0"/>
          <a:lstStyle/>
          <a:p>
            <a:endParaRPr dirty="0"/>
          </a:p>
        </p:txBody>
      </p:sp>
      <p:sp>
        <p:nvSpPr>
          <p:cNvPr id="198" name="bk object 198"/>
          <p:cNvSpPr/>
          <p:nvPr/>
        </p:nvSpPr>
        <p:spPr>
          <a:xfrm>
            <a:off x="612977" y="11457365"/>
            <a:ext cx="45720" cy="74930"/>
          </a:xfrm>
          <a:custGeom>
            <a:avLst/>
            <a:gdLst/>
            <a:ahLst/>
            <a:cxnLst/>
            <a:rect l="l" t="t" r="r" b="b"/>
            <a:pathLst>
              <a:path w="45720" h="74929">
                <a:moveTo>
                  <a:pt x="32521" y="0"/>
                </a:moveTo>
                <a:lnTo>
                  <a:pt x="0" y="74897"/>
                </a:lnTo>
                <a:lnTo>
                  <a:pt x="45332" y="64057"/>
                </a:lnTo>
                <a:lnTo>
                  <a:pt x="32521" y="0"/>
                </a:lnTo>
                <a:close/>
              </a:path>
            </a:pathLst>
          </a:custGeom>
          <a:ln w="3175">
            <a:solidFill>
              <a:srgbClr val="686868"/>
            </a:solidFill>
          </a:ln>
        </p:spPr>
        <p:txBody>
          <a:bodyPr wrap="square" lIns="0" tIns="0" rIns="0" bIns="0" rtlCol="0"/>
          <a:lstStyle/>
          <a:p>
            <a:endParaRPr dirty="0"/>
          </a:p>
        </p:txBody>
      </p:sp>
      <p:sp>
        <p:nvSpPr>
          <p:cNvPr id="199" name="bk object 199"/>
          <p:cNvSpPr/>
          <p:nvPr/>
        </p:nvSpPr>
        <p:spPr>
          <a:xfrm>
            <a:off x="612977" y="11521423"/>
            <a:ext cx="45720" cy="76200"/>
          </a:xfrm>
          <a:custGeom>
            <a:avLst/>
            <a:gdLst/>
            <a:ahLst/>
            <a:cxnLst/>
            <a:rect l="l" t="t" r="r" b="b"/>
            <a:pathLst>
              <a:path w="45720" h="76200">
                <a:moveTo>
                  <a:pt x="0" y="10840"/>
                </a:moveTo>
                <a:lnTo>
                  <a:pt x="45332" y="0"/>
                </a:lnTo>
                <a:lnTo>
                  <a:pt x="17738" y="75883"/>
                </a:lnTo>
                <a:lnTo>
                  <a:pt x="0" y="10840"/>
                </a:lnTo>
                <a:close/>
              </a:path>
            </a:pathLst>
          </a:custGeom>
          <a:ln w="3175">
            <a:solidFill>
              <a:srgbClr val="686868"/>
            </a:solidFill>
          </a:ln>
        </p:spPr>
        <p:txBody>
          <a:bodyPr wrap="square" lIns="0" tIns="0" rIns="0" bIns="0" rtlCol="0"/>
          <a:lstStyle/>
          <a:p>
            <a:endParaRPr dirty="0"/>
          </a:p>
        </p:txBody>
      </p:sp>
      <p:sp>
        <p:nvSpPr>
          <p:cNvPr id="200" name="bk object 200"/>
          <p:cNvSpPr/>
          <p:nvPr/>
        </p:nvSpPr>
        <p:spPr>
          <a:xfrm>
            <a:off x="630716" y="11521423"/>
            <a:ext cx="44450" cy="76200"/>
          </a:xfrm>
          <a:custGeom>
            <a:avLst/>
            <a:gdLst/>
            <a:ahLst/>
            <a:cxnLst/>
            <a:rect l="l" t="t" r="r" b="b"/>
            <a:pathLst>
              <a:path w="44450" h="76200">
                <a:moveTo>
                  <a:pt x="27593" y="0"/>
                </a:moveTo>
                <a:lnTo>
                  <a:pt x="0" y="75883"/>
                </a:lnTo>
                <a:lnTo>
                  <a:pt x="44347" y="62086"/>
                </a:lnTo>
                <a:lnTo>
                  <a:pt x="27593" y="0"/>
                </a:lnTo>
                <a:close/>
              </a:path>
            </a:pathLst>
          </a:custGeom>
          <a:ln w="3175">
            <a:solidFill>
              <a:srgbClr val="686868"/>
            </a:solidFill>
          </a:ln>
        </p:spPr>
        <p:txBody>
          <a:bodyPr wrap="square" lIns="0" tIns="0" rIns="0" bIns="0" rtlCol="0"/>
          <a:lstStyle/>
          <a:p>
            <a:endParaRPr dirty="0"/>
          </a:p>
        </p:txBody>
      </p:sp>
      <p:sp>
        <p:nvSpPr>
          <p:cNvPr id="201" name="bk object 201"/>
          <p:cNvSpPr/>
          <p:nvPr/>
        </p:nvSpPr>
        <p:spPr>
          <a:xfrm>
            <a:off x="630716" y="11583509"/>
            <a:ext cx="44450" cy="78105"/>
          </a:xfrm>
          <a:custGeom>
            <a:avLst/>
            <a:gdLst/>
            <a:ahLst/>
            <a:cxnLst/>
            <a:rect l="l" t="t" r="r" b="b"/>
            <a:pathLst>
              <a:path w="44450" h="78104">
                <a:moveTo>
                  <a:pt x="0" y="13796"/>
                </a:moveTo>
                <a:lnTo>
                  <a:pt x="44347" y="0"/>
                </a:lnTo>
                <a:lnTo>
                  <a:pt x="21680" y="77854"/>
                </a:lnTo>
                <a:lnTo>
                  <a:pt x="0" y="13796"/>
                </a:lnTo>
                <a:close/>
              </a:path>
            </a:pathLst>
          </a:custGeom>
          <a:ln w="3175">
            <a:solidFill>
              <a:srgbClr val="686868"/>
            </a:solidFill>
          </a:ln>
        </p:spPr>
        <p:txBody>
          <a:bodyPr wrap="square" lIns="0" tIns="0" rIns="0" bIns="0" rtlCol="0"/>
          <a:lstStyle/>
          <a:p>
            <a:endParaRPr dirty="0"/>
          </a:p>
        </p:txBody>
      </p:sp>
      <p:sp>
        <p:nvSpPr>
          <p:cNvPr id="202" name="bk object 202"/>
          <p:cNvSpPr/>
          <p:nvPr/>
        </p:nvSpPr>
        <p:spPr>
          <a:xfrm>
            <a:off x="652397" y="11583509"/>
            <a:ext cx="43815" cy="78105"/>
          </a:xfrm>
          <a:custGeom>
            <a:avLst/>
            <a:gdLst/>
            <a:ahLst/>
            <a:cxnLst/>
            <a:rect l="l" t="t" r="r" b="b"/>
            <a:pathLst>
              <a:path w="43815" h="78104">
                <a:moveTo>
                  <a:pt x="22666" y="0"/>
                </a:moveTo>
                <a:lnTo>
                  <a:pt x="0" y="77854"/>
                </a:lnTo>
                <a:lnTo>
                  <a:pt x="43361" y="62086"/>
                </a:lnTo>
                <a:lnTo>
                  <a:pt x="22666" y="0"/>
                </a:lnTo>
                <a:close/>
              </a:path>
            </a:pathLst>
          </a:custGeom>
          <a:ln w="3175">
            <a:solidFill>
              <a:srgbClr val="686868"/>
            </a:solidFill>
          </a:ln>
        </p:spPr>
        <p:txBody>
          <a:bodyPr wrap="square" lIns="0" tIns="0" rIns="0" bIns="0" rtlCol="0"/>
          <a:lstStyle/>
          <a:p>
            <a:endParaRPr dirty="0"/>
          </a:p>
        </p:txBody>
      </p:sp>
      <p:sp>
        <p:nvSpPr>
          <p:cNvPr id="203" name="bk object 203"/>
          <p:cNvSpPr/>
          <p:nvPr/>
        </p:nvSpPr>
        <p:spPr>
          <a:xfrm>
            <a:off x="652397" y="11645595"/>
            <a:ext cx="43815" cy="79375"/>
          </a:xfrm>
          <a:custGeom>
            <a:avLst/>
            <a:gdLst/>
            <a:ahLst/>
            <a:cxnLst/>
            <a:rect l="l" t="t" r="r" b="b"/>
            <a:pathLst>
              <a:path w="43815" h="79375">
                <a:moveTo>
                  <a:pt x="0" y="15767"/>
                </a:moveTo>
                <a:lnTo>
                  <a:pt x="43361" y="0"/>
                </a:lnTo>
                <a:lnTo>
                  <a:pt x="24637" y="78839"/>
                </a:lnTo>
                <a:lnTo>
                  <a:pt x="0" y="15767"/>
                </a:lnTo>
                <a:close/>
              </a:path>
            </a:pathLst>
          </a:custGeom>
          <a:ln w="3175">
            <a:solidFill>
              <a:srgbClr val="686868"/>
            </a:solidFill>
          </a:ln>
        </p:spPr>
        <p:txBody>
          <a:bodyPr wrap="square" lIns="0" tIns="0" rIns="0" bIns="0" rtlCol="0"/>
          <a:lstStyle/>
          <a:p>
            <a:endParaRPr dirty="0"/>
          </a:p>
        </p:txBody>
      </p:sp>
      <p:sp>
        <p:nvSpPr>
          <p:cNvPr id="204" name="bk object 204"/>
          <p:cNvSpPr/>
          <p:nvPr/>
        </p:nvSpPr>
        <p:spPr>
          <a:xfrm>
            <a:off x="677035" y="11645595"/>
            <a:ext cx="42545" cy="79375"/>
          </a:xfrm>
          <a:custGeom>
            <a:avLst/>
            <a:gdLst/>
            <a:ahLst/>
            <a:cxnLst/>
            <a:rect l="l" t="t" r="r" b="b"/>
            <a:pathLst>
              <a:path w="42545" h="79375">
                <a:moveTo>
                  <a:pt x="18724" y="0"/>
                </a:moveTo>
                <a:lnTo>
                  <a:pt x="0" y="78839"/>
                </a:lnTo>
                <a:lnTo>
                  <a:pt x="42376" y="60115"/>
                </a:lnTo>
                <a:lnTo>
                  <a:pt x="18724" y="0"/>
                </a:lnTo>
                <a:close/>
              </a:path>
            </a:pathLst>
          </a:custGeom>
          <a:ln w="3175">
            <a:solidFill>
              <a:srgbClr val="686868"/>
            </a:solidFill>
          </a:ln>
        </p:spPr>
        <p:txBody>
          <a:bodyPr wrap="square" lIns="0" tIns="0" rIns="0" bIns="0" rtlCol="0"/>
          <a:lstStyle/>
          <a:p>
            <a:endParaRPr dirty="0"/>
          </a:p>
        </p:txBody>
      </p:sp>
      <p:sp>
        <p:nvSpPr>
          <p:cNvPr id="205" name="bk object 205"/>
          <p:cNvSpPr/>
          <p:nvPr/>
        </p:nvSpPr>
        <p:spPr>
          <a:xfrm>
            <a:off x="677035" y="11705711"/>
            <a:ext cx="42545" cy="80010"/>
          </a:xfrm>
          <a:custGeom>
            <a:avLst/>
            <a:gdLst/>
            <a:ahLst/>
            <a:cxnLst/>
            <a:rect l="l" t="t" r="r" b="b"/>
            <a:pathLst>
              <a:path w="42545" h="80009">
                <a:moveTo>
                  <a:pt x="0" y="18724"/>
                </a:moveTo>
                <a:lnTo>
                  <a:pt x="42376" y="0"/>
                </a:lnTo>
                <a:lnTo>
                  <a:pt x="28579" y="79825"/>
                </a:lnTo>
                <a:lnTo>
                  <a:pt x="0" y="18724"/>
                </a:lnTo>
                <a:close/>
              </a:path>
            </a:pathLst>
          </a:custGeom>
          <a:ln w="3175">
            <a:solidFill>
              <a:srgbClr val="686868"/>
            </a:solidFill>
          </a:ln>
        </p:spPr>
        <p:txBody>
          <a:bodyPr wrap="square" lIns="0" tIns="0" rIns="0" bIns="0" rtlCol="0"/>
          <a:lstStyle/>
          <a:p>
            <a:endParaRPr dirty="0"/>
          </a:p>
        </p:txBody>
      </p:sp>
      <p:sp>
        <p:nvSpPr>
          <p:cNvPr id="206" name="bk object 206"/>
          <p:cNvSpPr/>
          <p:nvPr/>
        </p:nvSpPr>
        <p:spPr>
          <a:xfrm>
            <a:off x="705614" y="11705711"/>
            <a:ext cx="41910" cy="80010"/>
          </a:xfrm>
          <a:custGeom>
            <a:avLst/>
            <a:gdLst/>
            <a:ahLst/>
            <a:cxnLst/>
            <a:rect l="l" t="t" r="r" b="b"/>
            <a:pathLst>
              <a:path w="41909" h="80009">
                <a:moveTo>
                  <a:pt x="13796" y="0"/>
                </a:moveTo>
                <a:lnTo>
                  <a:pt x="0" y="79825"/>
                </a:lnTo>
                <a:lnTo>
                  <a:pt x="41390" y="59129"/>
                </a:lnTo>
                <a:lnTo>
                  <a:pt x="13796" y="0"/>
                </a:lnTo>
                <a:close/>
              </a:path>
            </a:pathLst>
          </a:custGeom>
          <a:ln w="3175">
            <a:solidFill>
              <a:srgbClr val="686868"/>
            </a:solidFill>
          </a:ln>
        </p:spPr>
        <p:txBody>
          <a:bodyPr wrap="square" lIns="0" tIns="0" rIns="0" bIns="0" rtlCol="0"/>
          <a:lstStyle/>
          <a:p>
            <a:endParaRPr dirty="0"/>
          </a:p>
        </p:txBody>
      </p:sp>
      <p:sp>
        <p:nvSpPr>
          <p:cNvPr id="207" name="bk object 207"/>
          <p:cNvSpPr/>
          <p:nvPr/>
        </p:nvSpPr>
        <p:spPr>
          <a:xfrm>
            <a:off x="705614" y="11764840"/>
            <a:ext cx="41910" cy="81280"/>
          </a:xfrm>
          <a:custGeom>
            <a:avLst/>
            <a:gdLst/>
            <a:ahLst/>
            <a:cxnLst/>
            <a:rect l="l" t="t" r="r" b="b"/>
            <a:pathLst>
              <a:path w="41909" h="81279">
                <a:moveTo>
                  <a:pt x="0" y="20695"/>
                </a:moveTo>
                <a:lnTo>
                  <a:pt x="41390" y="0"/>
                </a:lnTo>
                <a:lnTo>
                  <a:pt x="32521" y="80810"/>
                </a:lnTo>
                <a:lnTo>
                  <a:pt x="0" y="20695"/>
                </a:lnTo>
                <a:close/>
              </a:path>
            </a:pathLst>
          </a:custGeom>
          <a:ln w="3175">
            <a:solidFill>
              <a:srgbClr val="686868"/>
            </a:solidFill>
          </a:ln>
        </p:spPr>
        <p:txBody>
          <a:bodyPr wrap="square" lIns="0" tIns="0" rIns="0" bIns="0" rtlCol="0"/>
          <a:lstStyle/>
          <a:p>
            <a:endParaRPr dirty="0"/>
          </a:p>
        </p:txBody>
      </p:sp>
      <p:sp>
        <p:nvSpPr>
          <p:cNvPr id="208" name="bk object 208"/>
          <p:cNvSpPr/>
          <p:nvPr/>
        </p:nvSpPr>
        <p:spPr>
          <a:xfrm>
            <a:off x="738135" y="11764840"/>
            <a:ext cx="40640" cy="81280"/>
          </a:xfrm>
          <a:custGeom>
            <a:avLst/>
            <a:gdLst/>
            <a:ahLst/>
            <a:cxnLst/>
            <a:rect l="l" t="t" r="r" b="b"/>
            <a:pathLst>
              <a:path w="40640" h="81279">
                <a:moveTo>
                  <a:pt x="8869" y="0"/>
                </a:moveTo>
                <a:lnTo>
                  <a:pt x="0" y="80810"/>
                </a:lnTo>
                <a:lnTo>
                  <a:pt x="40405" y="57158"/>
                </a:lnTo>
                <a:lnTo>
                  <a:pt x="8869" y="0"/>
                </a:lnTo>
                <a:close/>
              </a:path>
            </a:pathLst>
          </a:custGeom>
          <a:ln w="3175">
            <a:solidFill>
              <a:srgbClr val="686868"/>
            </a:solidFill>
          </a:ln>
        </p:spPr>
        <p:txBody>
          <a:bodyPr wrap="square" lIns="0" tIns="0" rIns="0" bIns="0" rtlCol="0"/>
          <a:lstStyle/>
          <a:p>
            <a:endParaRPr dirty="0"/>
          </a:p>
        </p:txBody>
      </p:sp>
      <p:sp>
        <p:nvSpPr>
          <p:cNvPr id="209" name="bk object 209"/>
          <p:cNvSpPr/>
          <p:nvPr/>
        </p:nvSpPr>
        <p:spPr>
          <a:xfrm>
            <a:off x="738135" y="11821999"/>
            <a:ext cx="40640" cy="81280"/>
          </a:xfrm>
          <a:custGeom>
            <a:avLst/>
            <a:gdLst/>
            <a:ahLst/>
            <a:cxnLst/>
            <a:rect l="l" t="t" r="r" b="b"/>
            <a:pathLst>
              <a:path w="40640" h="81279">
                <a:moveTo>
                  <a:pt x="0" y="23651"/>
                </a:moveTo>
                <a:lnTo>
                  <a:pt x="40405" y="0"/>
                </a:lnTo>
                <a:lnTo>
                  <a:pt x="35477" y="80810"/>
                </a:lnTo>
                <a:lnTo>
                  <a:pt x="0" y="23651"/>
                </a:lnTo>
                <a:close/>
              </a:path>
            </a:pathLst>
          </a:custGeom>
          <a:ln w="3175">
            <a:solidFill>
              <a:srgbClr val="686868"/>
            </a:solidFill>
          </a:ln>
        </p:spPr>
        <p:txBody>
          <a:bodyPr wrap="square" lIns="0" tIns="0" rIns="0" bIns="0" rtlCol="0"/>
          <a:lstStyle/>
          <a:p>
            <a:endParaRPr dirty="0"/>
          </a:p>
        </p:txBody>
      </p:sp>
      <p:sp>
        <p:nvSpPr>
          <p:cNvPr id="210" name="bk object 210"/>
          <p:cNvSpPr/>
          <p:nvPr/>
        </p:nvSpPr>
        <p:spPr>
          <a:xfrm>
            <a:off x="773613" y="11821999"/>
            <a:ext cx="38735" cy="81280"/>
          </a:xfrm>
          <a:custGeom>
            <a:avLst/>
            <a:gdLst/>
            <a:ahLst/>
            <a:cxnLst/>
            <a:rect l="l" t="t" r="r" b="b"/>
            <a:pathLst>
              <a:path w="38734" h="81279">
                <a:moveTo>
                  <a:pt x="4927" y="0"/>
                </a:moveTo>
                <a:lnTo>
                  <a:pt x="0" y="80810"/>
                </a:lnTo>
                <a:lnTo>
                  <a:pt x="38434" y="55187"/>
                </a:lnTo>
                <a:lnTo>
                  <a:pt x="4927" y="0"/>
                </a:lnTo>
                <a:close/>
              </a:path>
            </a:pathLst>
          </a:custGeom>
          <a:ln w="3175">
            <a:solidFill>
              <a:srgbClr val="686868"/>
            </a:solidFill>
          </a:ln>
        </p:spPr>
        <p:txBody>
          <a:bodyPr wrap="square" lIns="0" tIns="0" rIns="0" bIns="0" rtlCol="0"/>
          <a:lstStyle/>
          <a:p>
            <a:endParaRPr dirty="0"/>
          </a:p>
        </p:txBody>
      </p:sp>
      <p:sp>
        <p:nvSpPr>
          <p:cNvPr id="211" name="bk object 211"/>
          <p:cNvSpPr/>
          <p:nvPr/>
        </p:nvSpPr>
        <p:spPr>
          <a:xfrm>
            <a:off x="773613" y="11877186"/>
            <a:ext cx="38735" cy="81915"/>
          </a:xfrm>
          <a:custGeom>
            <a:avLst/>
            <a:gdLst/>
            <a:ahLst/>
            <a:cxnLst/>
            <a:rect l="l" t="t" r="r" b="b"/>
            <a:pathLst>
              <a:path w="38734" h="81915">
                <a:moveTo>
                  <a:pt x="0" y="25622"/>
                </a:moveTo>
                <a:lnTo>
                  <a:pt x="38434" y="0"/>
                </a:lnTo>
                <a:lnTo>
                  <a:pt x="38434" y="81796"/>
                </a:lnTo>
                <a:lnTo>
                  <a:pt x="0" y="25622"/>
                </a:lnTo>
                <a:close/>
              </a:path>
            </a:pathLst>
          </a:custGeom>
          <a:ln w="3175">
            <a:solidFill>
              <a:srgbClr val="686868"/>
            </a:solidFill>
          </a:ln>
        </p:spPr>
        <p:txBody>
          <a:bodyPr wrap="square" lIns="0" tIns="0" rIns="0" bIns="0" rtlCol="0"/>
          <a:lstStyle/>
          <a:p>
            <a:endParaRPr dirty="0"/>
          </a:p>
        </p:txBody>
      </p:sp>
      <p:sp>
        <p:nvSpPr>
          <p:cNvPr id="212" name="bk object 212"/>
          <p:cNvSpPr/>
          <p:nvPr/>
        </p:nvSpPr>
        <p:spPr>
          <a:xfrm>
            <a:off x="812048" y="11877186"/>
            <a:ext cx="37465" cy="81915"/>
          </a:xfrm>
          <a:custGeom>
            <a:avLst/>
            <a:gdLst/>
            <a:ahLst/>
            <a:cxnLst/>
            <a:rect l="l" t="t" r="r" b="b"/>
            <a:pathLst>
              <a:path w="37465" h="81915">
                <a:moveTo>
                  <a:pt x="0" y="0"/>
                </a:moveTo>
                <a:lnTo>
                  <a:pt x="0" y="81796"/>
                </a:lnTo>
                <a:lnTo>
                  <a:pt x="37448" y="53216"/>
                </a:lnTo>
                <a:lnTo>
                  <a:pt x="0" y="0"/>
                </a:lnTo>
                <a:close/>
              </a:path>
            </a:pathLst>
          </a:custGeom>
          <a:ln w="3175">
            <a:solidFill>
              <a:srgbClr val="686868"/>
            </a:solidFill>
          </a:ln>
        </p:spPr>
        <p:txBody>
          <a:bodyPr wrap="square" lIns="0" tIns="0" rIns="0" bIns="0" rtlCol="0"/>
          <a:lstStyle/>
          <a:p>
            <a:endParaRPr dirty="0"/>
          </a:p>
        </p:txBody>
      </p:sp>
      <p:sp>
        <p:nvSpPr>
          <p:cNvPr id="213" name="bk object 213"/>
          <p:cNvSpPr/>
          <p:nvPr/>
        </p:nvSpPr>
        <p:spPr>
          <a:xfrm>
            <a:off x="812048" y="11930403"/>
            <a:ext cx="42545" cy="81280"/>
          </a:xfrm>
          <a:custGeom>
            <a:avLst/>
            <a:gdLst/>
            <a:ahLst/>
            <a:cxnLst/>
            <a:rect l="l" t="t" r="r" b="b"/>
            <a:pathLst>
              <a:path w="42544" h="81279">
                <a:moveTo>
                  <a:pt x="0" y="28579"/>
                </a:moveTo>
                <a:lnTo>
                  <a:pt x="37448" y="0"/>
                </a:lnTo>
                <a:lnTo>
                  <a:pt x="42376" y="80810"/>
                </a:lnTo>
                <a:lnTo>
                  <a:pt x="0" y="28579"/>
                </a:lnTo>
                <a:close/>
              </a:path>
            </a:pathLst>
          </a:custGeom>
          <a:ln w="3175">
            <a:solidFill>
              <a:srgbClr val="686868"/>
            </a:solidFill>
          </a:ln>
        </p:spPr>
        <p:txBody>
          <a:bodyPr wrap="square" lIns="0" tIns="0" rIns="0" bIns="0" rtlCol="0"/>
          <a:lstStyle/>
          <a:p>
            <a:endParaRPr dirty="0"/>
          </a:p>
        </p:txBody>
      </p:sp>
      <p:sp>
        <p:nvSpPr>
          <p:cNvPr id="214" name="bk object 214"/>
          <p:cNvSpPr/>
          <p:nvPr/>
        </p:nvSpPr>
        <p:spPr>
          <a:xfrm>
            <a:off x="849496" y="11930403"/>
            <a:ext cx="40640" cy="81280"/>
          </a:xfrm>
          <a:custGeom>
            <a:avLst/>
            <a:gdLst/>
            <a:ahLst/>
            <a:cxnLst/>
            <a:rect l="l" t="t" r="r" b="b"/>
            <a:pathLst>
              <a:path w="40640" h="81279">
                <a:moveTo>
                  <a:pt x="0" y="0"/>
                </a:moveTo>
                <a:lnTo>
                  <a:pt x="4927" y="80810"/>
                </a:lnTo>
                <a:lnTo>
                  <a:pt x="40405" y="51245"/>
                </a:lnTo>
                <a:lnTo>
                  <a:pt x="0" y="0"/>
                </a:lnTo>
                <a:close/>
              </a:path>
            </a:pathLst>
          </a:custGeom>
          <a:ln w="3175">
            <a:solidFill>
              <a:srgbClr val="686868"/>
            </a:solidFill>
          </a:ln>
        </p:spPr>
        <p:txBody>
          <a:bodyPr wrap="square" lIns="0" tIns="0" rIns="0" bIns="0" rtlCol="0"/>
          <a:lstStyle/>
          <a:p>
            <a:endParaRPr dirty="0"/>
          </a:p>
        </p:txBody>
      </p:sp>
      <p:sp>
        <p:nvSpPr>
          <p:cNvPr id="215" name="bk object 215"/>
          <p:cNvSpPr/>
          <p:nvPr/>
        </p:nvSpPr>
        <p:spPr>
          <a:xfrm>
            <a:off x="854424" y="11981649"/>
            <a:ext cx="44450" cy="81280"/>
          </a:xfrm>
          <a:custGeom>
            <a:avLst/>
            <a:gdLst/>
            <a:ahLst/>
            <a:cxnLst/>
            <a:rect l="l" t="t" r="r" b="b"/>
            <a:pathLst>
              <a:path w="44450" h="81279">
                <a:moveTo>
                  <a:pt x="0" y="29564"/>
                </a:moveTo>
                <a:lnTo>
                  <a:pt x="35477" y="0"/>
                </a:lnTo>
                <a:lnTo>
                  <a:pt x="44347" y="80810"/>
                </a:lnTo>
                <a:lnTo>
                  <a:pt x="0" y="29564"/>
                </a:lnTo>
                <a:close/>
              </a:path>
            </a:pathLst>
          </a:custGeom>
          <a:ln w="3175">
            <a:solidFill>
              <a:srgbClr val="686868"/>
            </a:solidFill>
          </a:ln>
        </p:spPr>
        <p:txBody>
          <a:bodyPr wrap="square" lIns="0" tIns="0" rIns="0" bIns="0" rtlCol="0"/>
          <a:lstStyle/>
          <a:p>
            <a:endParaRPr dirty="0"/>
          </a:p>
        </p:txBody>
      </p:sp>
      <p:sp>
        <p:nvSpPr>
          <p:cNvPr id="216" name="bk object 216"/>
          <p:cNvSpPr/>
          <p:nvPr/>
        </p:nvSpPr>
        <p:spPr>
          <a:xfrm>
            <a:off x="889902" y="11981649"/>
            <a:ext cx="43815" cy="81280"/>
          </a:xfrm>
          <a:custGeom>
            <a:avLst/>
            <a:gdLst/>
            <a:ahLst/>
            <a:cxnLst/>
            <a:rect l="l" t="t" r="r" b="b"/>
            <a:pathLst>
              <a:path w="43815" h="81279">
                <a:moveTo>
                  <a:pt x="0" y="0"/>
                </a:moveTo>
                <a:lnTo>
                  <a:pt x="8869" y="80810"/>
                </a:lnTo>
                <a:lnTo>
                  <a:pt x="43361" y="48289"/>
                </a:lnTo>
                <a:lnTo>
                  <a:pt x="0" y="0"/>
                </a:lnTo>
                <a:close/>
              </a:path>
            </a:pathLst>
          </a:custGeom>
          <a:ln w="3175">
            <a:solidFill>
              <a:srgbClr val="686868"/>
            </a:solidFill>
          </a:ln>
        </p:spPr>
        <p:txBody>
          <a:bodyPr wrap="square" lIns="0" tIns="0" rIns="0" bIns="0" rtlCol="0"/>
          <a:lstStyle/>
          <a:p>
            <a:endParaRPr dirty="0"/>
          </a:p>
        </p:txBody>
      </p:sp>
      <p:sp>
        <p:nvSpPr>
          <p:cNvPr id="217" name="bk object 217"/>
          <p:cNvSpPr/>
          <p:nvPr/>
        </p:nvSpPr>
        <p:spPr>
          <a:xfrm>
            <a:off x="898771" y="12029938"/>
            <a:ext cx="48895" cy="80010"/>
          </a:xfrm>
          <a:custGeom>
            <a:avLst/>
            <a:gdLst/>
            <a:ahLst/>
            <a:cxnLst/>
            <a:rect l="l" t="t" r="r" b="b"/>
            <a:pathLst>
              <a:path w="48894" h="80009">
                <a:moveTo>
                  <a:pt x="0" y="32521"/>
                </a:moveTo>
                <a:lnTo>
                  <a:pt x="34492" y="0"/>
                </a:lnTo>
                <a:lnTo>
                  <a:pt x="48289" y="79825"/>
                </a:lnTo>
                <a:lnTo>
                  <a:pt x="0" y="32521"/>
                </a:lnTo>
                <a:close/>
              </a:path>
            </a:pathLst>
          </a:custGeom>
          <a:ln w="3175">
            <a:solidFill>
              <a:srgbClr val="686868"/>
            </a:solidFill>
          </a:ln>
        </p:spPr>
        <p:txBody>
          <a:bodyPr wrap="square" lIns="0" tIns="0" rIns="0" bIns="0" rtlCol="0"/>
          <a:lstStyle/>
          <a:p>
            <a:endParaRPr dirty="0"/>
          </a:p>
        </p:txBody>
      </p:sp>
      <p:sp>
        <p:nvSpPr>
          <p:cNvPr id="218" name="bk object 218"/>
          <p:cNvSpPr/>
          <p:nvPr/>
        </p:nvSpPr>
        <p:spPr>
          <a:xfrm>
            <a:off x="933263" y="12029938"/>
            <a:ext cx="45720" cy="80010"/>
          </a:xfrm>
          <a:custGeom>
            <a:avLst/>
            <a:gdLst/>
            <a:ahLst/>
            <a:cxnLst/>
            <a:rect l="l" t="t" r="r" b="b"/>
            <a:pathLst>
              <a:path w="45719" h="80009">
                <a:moveTo>
                  <a:pt x="0" y="0"/>
                </a:moveTo>
                <a:lnTo>
                  <a:pt x="13796" y="79825"/>
                </a:lnTo>
                <a:lnTo>
                  <a:pt x="45332" y="46318"/>
                </a:lnTo>
                <a:lnTo>
                  <a:pt x="0" y="0"/>
                </a:lnTo>
                <a:close/>
              </a:path>
            </a:pathLst>
          </a:custGeom>
          <a:ln w="3175">
            <a:solidFill>
              <a:srgbClr val="686868"/>
            </a:solidFill>
          </a:ln>
        </p:spPr>
        <p:txBody>
          <a:bodyPr wrap="square" lIns="0" tIns="0" rIns="0" bIns="0" rtlCol="0"/>
          <a:lstStyle/>
          <a:p>
            <a:endParaRPr dirty="0"/>
          </a:p>
        </p:txBody>
      </p:sp>
      <p:sp>
        <p:nvSpPr>
          <p:cNvPr id="219" name="bk object 219"/>
          <p:cNvSpPr/>
          <p:nvPr/>
        </p:nvSpPr>
        <p:spPr>
          <a:xfrm>
            <a:off x="947060" y="12076256"/>
            <a:ext cx="50800" cy="79375"/>
          </a:xfrm>
          <a:custGeom>
            <a:avLst/>
            <a:gdLst/>
            <a:ahLst/>
            <a:cxnLst/>
            <a:rect l="l" t="t" r="r" b="b"/>
            <a:pathLst>
              <a:path w="50800" h="79375">
                <a:moveTo>
                  <a:pt x="0" y="33506"/>
                </a:moveTo>
                <a:lnTo>
                  <a:pt x="31535" y="0"/>
                </a:lnTo>
                <a:lnTo>
                  <a:pt x="50260" y="78839"/>
                </a:lnTo>
                <a:lnTo>
                  <a:pt x="0" y="33506"/>
                </a:lnTo>
                <a:close/>
              </a:path>
            </a:pathLst>
          </a:custGeom>
          <a:ln w="3175">
            <a:solidFill>
              <a:srgbClr val="686868"/>
            </a:solidFill>
          </a:ln>
        </p:spPr>
        <p:txBody>
          <a:bodyPr wrap="square" lIns="0" tIns="0" rIns="0" bIns="0" rtlCol="0"/>
          <a:lstStyle/>
          <a:p>
            <a:endParaRPr dirty="0"/>
          </a:p>
        </p:txBody>
      </p:sp>
      <p:sp>
        <p:nvSpPr>
          <p:cNvPr id="220" name="bk object 220"/>
          <p:cNvSpPr/>
          <p:nvPr/>
        </p:nvSpPr>
        <p:spPr>
          <a:xfrm>
            <a:off x="978596" y="12076256"/>
            <a:ext cx="49530" cy="79375"/>
          </a:xfrm>
          <a:custGeom>
            <a:avLst/>
            <a:gdLst/>
            <a:ahLst/>
            <a:cxnLst/>
            <a:rect l="l" t="t" r="r" b="b"/>
            <a:pathLst>
              <a:path w="49530" h="79375">
                <a:moveTo>
                  <a:pt x="0" y="0"/>
                </a:moveTo>
                <a:lnTo>
                  <a:pt x="18724" y="78839"/>
                </a:lnTo>
                <a:lnTo>
                  <a:pt x="49274" y="43361"/>
                </a:lnTo>
                <a:lnTo>
                  <a:pt x="0" y="0"/>
                </a:lnTo>
                <a:close/>
              </a:path>
            </a:pathLst>
          </a:custGeom>
          <a:ln w="3175">
            <a:solidFill>
              <a:srgbClr val="686868"/>
            </a:solidFill>
          </a:ln>
        </p:spPr>
        <p:txBody>
          <a:bodyPr wrap="square" lIns="0" tIns="0" rIns="0" bIns="0" rtlCol="0"/>
          <a:lstStyle/>
          <a:p>
            <a:endParaRPr dirty="0"/>
          </a:p>
        </p:txBody>
      </p:sp>
      <p:sp>
        <p:nvSpPr>
          <p:cNvPr id="221" name="bk object 221"/>
          <p:cNvSpPr/>
          <p:nvPr/>
        </p:nvSpPr>
        <p:spPr>
          <a:xfrm>
            <a:off x="997321" y="12119618"/>
            <a:ext cx="53340" cy="78105"/>
          </a:xfrm>
          <a:custGeom>
            <a:avLst/>
            <a:gdLst/>
            <a:ahLst/>
            <a:cxnLst/>
            <a:rect l="l" t="t" r="r" b="b"/>
            <a:pathLst>
              <a:path w="53340" h="78104">
                <a:moveTo>
                  <a:pt x="0" y="35477"/>
                </a:moveTo>
                <a:lnTo>
                  <a:pt x="30550" y="0"/>
                </a:lnTo>
                <a:lnTo>
                  <a:pt x="53216" y="77854"/>
                </a:lnTo>
                <a:lnTo>
                  <a:pt x="0" y="35477"/>
                </a:lnTo>
                <a:close/>
              </a:path>
            </a:pathLst>
          </a:custGeom>
          <a:ln w="3175">
            <a:solidFill>
              <a:srgbClr val="686868"/>
            </a:solidFill>
          </a:ln>
        </p:spPr>
        <p:txBody>
          <a:bodyPr wrap="square" lIns="0" tIns="0" rIns="0" bIns="0" rtlCol="0"/>
          <a:lstStyle/>
          <a:p>
            <a:endParaRPr dirty="0"/>
          </a:p>
        </p:txBody>
      </p:sp>
      <p:sp>
        <p:nvSpPr>
          <p:cNvPr id="222" name="bk object 222"/>
          <p:cNvSpPr/>
          <p:nvPr/>
        </p:nvSpPr>
        <p:spPr>
          <a:xfrm>
            <a:off x="1027871" y="12119618"/>
            <a:ext cx="50800" cy="78105"/>
          </a:xfrm>
          <a:custGeom>
            <a:avLst/>
            <a:gdLst/>
            <a:ahLst/>
            <a:cxnLst/>
            <a:rect l="l" t="t" r="r" b="b"/>
            <a:pathLst>
              <a:path w="50800" h="78104">
                <a:moveTo>
                  <a:pt x="0" y="0"/>
                </a:moveTo>
                <a:lnTo>
                  <a:pt x="22666" y="77854"/>
                </a:lnTo>
                <a:lnTo>
                  <a:pt x="50260" y="40405"/>
                </a:lnTo>
                <a:lnTo>
                  <a:pt x="0" y="0"/>
                </a:lnTo>
                <a:close/>
              </a:path>
            </a:pathLst>
          </a:custGeom>
          <a:ln w="3175">
            <a:solidFill>
              <a:srgbClr val="686868"/>
            </a:solidFill>
          </a:ln>
        </p:spPr>
        <p:txBody>
          <a:bodyPr wrap="square" lIns="0" tIns="0" rIns="0" bIns="0" rtlCol="0"/>
          <a:lstStyle/>
          <a:p>
            <a:endParaRPr dirty="0"/>
          </a:p>
        </p:txBody>
      </p:sp>
      <p:sp>
        <p:nvSpPr>
          <p:cNvPr id="223" name="bk object 223"/>
          <p:cNvSpPr/>
          <p:nvPr/>
        </p:nvSpPr>
        <p:spPr>
          <a:xfrm>
            <a:off x="1050537" y="12160023"/>
            <a:ext cx="55244" cy="76200"/>
          </a:xfrm>
          <a:custGeom>
            <a:avLst/>
            <a:gdLst/>
            <a:ahLst/>
            <a:cxnLst/>
            <a:rect l="l" t="t" r="r" b="b"/>
            <a:pathLst>
              <a:path w="55244" h="76200">
                <a:moveTo>
                  <a:pt x="0" y="37448"/>
                </a:moveTo>
                <a:lnTo>
                  <a:pt x="27593" y="0"/>
                </a:lnTo>
                <a:lnTo>
                  <a:pt x="55187" y="75883"/>
                </a:lnTo>
                <a:lnTo>
                  <a:pt x="0" y="37448"/>
                </a:lnTo>
                <a:close/>
              </a:path>
            </a:pathLst>
          </a:custGeom>
          <a:ln w="3175">
            <a:solidFill>
              <a:srgbClr val="686868"/>
            </a:solidFill>
          </a:ln>
        </p:spPr>
        <p:txBody>
          <a:bodyPr wrap="square" lIns="0" tIns="0" rIns="0" bIns="0" rtlCol="0"/>
          <a:lstStyle/>
          <a:p>
            <a:endParaRPr dirty="0"/>
          </a:p>
        </p:txBody>
      </p:sp>
      <p:sp>
        <p:nvSpPr>
          <p:cNvPr id="224" name="bk object 224"/>
          <p:cNvSpPr/>
          <p:nvPr/>
        </p:nvSpPr>
        <p:spPr>
          <a:xfrm>
            <a:off x="1078131" y="12160023"/>
            <a:ext cx="53340" cy="76200"/>
          </a:xfrm>
          <a:custGeom>
            <a:avLst/>
            <a:gdLst/>
            <a:ahLst/>
            <a:cxnLst/>
            <a:rect l="l" t="t" r="r" b="b"/>
            <a:pathLst>
              <a:path w="53340" h="76200">
                <a:moveTo>
                  <a:pt x="0" y="0"/>
                </a:moveTo>
                <a:lnTo>
                  <a:pt x="27593" y="75883"/>
                </a:lnTo>
                <a:lnTo>
                  <a:pt x="53216" y="37448"/>
                </a:lnTo>
                <a:lnTo>
                  <a:pt x="0" y="0"/>
                </a:lnTo>
                <a:close/>
              </a:path>
            </a:pathLst>
          </a:custGeom>
          <a:ln w="3175">
            <a:solidFill>
              <a:srgbClr val="686868"/>
            </a:solidFill>
          </a:ln>
        </p:spPr>
        <p:txBody>
          <a:bodyPr wrap="square" lIns="0" tIns="0" rIns="0" bIns="0" rtlCol="0"/>
          <a:lstStyle/>
          <a:p>
            <a:endParaRPr dirty="0"/>
          </a:p>
        </p:txBody>
      </p:sp>
      <p:sp>
        <p:nvSpPr>
          <p:cNvPr id="225" name="bk object 225"/>
          <p:cNvSpPr/>
          <p:nvPr/>
        </p:nvSpPr>
        <p:spPr>
          <a:xfrm>
            <a:off x="1105725" y="12197472"/>
            <a:ext cx="58419" cy="74295"/>
          </a:xfrm>
          <a:custGeom>
            <a:avLst/>
            <a:gdLst/>
            <a:ahLst/>
            <a:cxnLst/>
            <a:rect l="l" t="t" r="r" b="b"/>
            <a:pathLst>
              <a:path w="58419" h="74295">
                <a:moveTo>
                  <a:pt x="0" y="38434"/>
                </a:moveTo>
                <a:lnTo>
                  <a:pt x="25622" y="0"/>
                </a:lnTo>
                <a:lnTo>
                  <a:pt x="58144" y="73912"/>
                </a:lnTo>
                <a:lnTo>
                  <a:pt x="0" y="38434"/>
                </a:lnTo>
                <a:close/>
              </a:path>
            </a:pathLst>
          </a:custGeom>
          <a:ln w="3175">
            <a:solidFill>
              <a:srgbClr val="686868"/>
            </a:solidFill>
          </a:ln>
        </p:spPr>
        <p:txBody>
          <a:bodyPr wrap="square" lIns="0" tIns="0" rIns="0" bIns="0" rtlCol="0"/>
          <a:lstStyle/>
          <a:p>
            <a:endParaRPr dirty="0"/>
          </a:p>
        </p:txBody>
      </p:sp>
      <p:sp>
        <p:nvSpPr>
          <p:cNvPr id="226" name="bk object 226"/>
          <p:cNvSpPr/>
          <p:nvPr/>
        </p:nvSpPr>
        <p:spPr>
          <a:xfrm>
            <a:off x="1131348" y="12197472"/>
            <a:ext cx="56515" cy="74295"/>
          </a:xfrm>
          <a:custGeom>
            <a:avLst/>
            <a:gdLst/>
            <a:ahLst/>
            <a:cxnLst/>
            <a:rect l="l" t="t" r="r" b="b"/>
            <a:pathLst>
              <a:path w="56515" h="74295">
                <a:moveTo>
                  <a:pt x="0" y="0"/>
                </a:moveTo>
                <a:lnTo>
                  <a:pt x="32521" y="73912"/>
                </a:lnTo>
                <a:lnTo>
                  <a:pt x="56173" y="33506"/>
                </a:lnTo>
                <a:lnTo>
                  <a:pt x="0" y="0"/>
                </a:lnTo>
                <a:close/>
              </a:path>
            </a:pathLst>
          </a:custGeom>
          <a:ln w="3175">
            <a:solidFill>
              <a:srgbClr val="686868"/>
            </a:solidFill>
          </a:ln>
        </p:spPr>
        <p:txBody>
          <a:bodyPr wrap="square" lIns="0" tIns="0" rIns="0" bIns="0" rtlCol="0"/>
          <a:lstStyle/>
          <a:p>
            <a:endParaRPr dirty="0"/>
          </a:p>
        </p:txBody>
      </p:sp>
      <p:sp>
        <p:nvSpPr>
          <p:cNvPr id="227" name="bk object 227"/>
          <p:cNvSpPr/>
          <p:nvPr/>
        </p:nvSpPr>
        <p:spPr>
          <a:xfrm>
            <a:off x="1163869" y="12230979"/>
            <a:ext cx="59690" cy="73025"/>
          </a:xfrm>
          <a:custGeom>
            <a:avLst/>
            <a:gdLst/>
            <a:ahLst/>
            <a:cxnLst/>
            <a:rect l="l" t="t" r="r" b="b"/>
            <a:pathLst>
              <a:path w="59690" h="73025">
                <a:moveTo>
                  <a:pt x="0" y="40405"/>
                </a:moveTo>
                <a:lnTo>
                  <a:pt x="23651" y="0"/>
                </a:lnTo>
                <a:lnTo>
                  <a:pt x="59129" y="72926"/>
                </a:lnTo>
                <a:lnTo>
                  <a:pt x="0" y="40405"/>
                </a:lnTo>
                <a:close/>
              </a:path>
            </a:pathLst>
          </a:custGeom>
          <a:ln w="3175">
            <a:solidFill>
              <a:srgbClr val="686868"/>
            </a:solidFill>
          </a:ln>
        </p:spPr>
        <p:txBody>
          <a:bodyPr wrap="square" lIns="0" tIns="0" rIns="0" bIns="0" rtlCol="0"/>
          <a:lstStyle/>
          <a:p>
            <a:endParaRPr dirty="0"/>
          </a:p>
        </p:txBody>
      </p:sp>
      <p:sp>
        <p:nvSpPr>
          <p:cNvPr id="228" name="bk object 228"/>
          <p:cNvSpPr/>
          <p:nvPr/>
        </p:nvSpPr>
        <p:spPr>
          <a:xfrm>
            <a:off x="1187521" y="12230979"/>
            <a:ext cx="57785" cy="73025"/>
          </a:xfrm>
          <a:custGeom>
            <a:avLst/>
            <a:gdLst/>
            <a:ahLst/>
            <a:cxnLst/>
            <a:rect l="l" t="t" r="r" b="b"/>
            <a:pathLst>
              <a:path w="57784" h="73025">
                <a:moveTo>
                  <a:pt x="0" y="0"/>
                </a:moveTo>
                <a:lnTo>
                  <a:pt x="35477" y="72926"/>
                </a:lnTo>
                <a:lnTo>
                  <a:pt x="57158" y="30550"/>
                </a:lnTo>
                <a:lnTo>
                  <a:pt x="0" y="0"/>
                </a:lnTo>
                <a:close/>
              </a:path>
            </a:pathLst>
          </a:custGeom>
          <a:ln w="3175">
            <a:solidFill>
              <a:srgbClr val="686868"/>
            </a:solidFill>
          </a:ln>
        </p:spPr>
        <p:txBody>
          <a:bodyPr wrap="square" lIns="0" tIns="0" rIns="0" bIns="0" rtlCol="0"/>
          <a:lstStyle/>
          <a:p>
            <a:endParaRPr dirty="0"/>
          </a:p>
        </p:txBody>
      </p:sp>
      <p:sp>
        <p:nvSpPr>
          <p:cNvPr id="229" name="bk object 229"/>
          <p:cNvSpPr/>
          <p:nvPr/>
        </p:nvSpPr>
        <p:spPr>
          <a:xfrm>
            <a:off x="1222999" y="12261529"/>
            <a:ext cx="62230" cy="71120"/>
          </a:xfrm>
          <a:custGeom>
            <a:avLst/>
            <a:gdLst/>
            <a:ahLst/>
            <a:cxnLst/>
            <a:rect l="l" t="t" r="r" b="b"/>
            <a:pathLst>
              <a:path w="62230" h="71120">
                <a:moveTo>
                  <a:pt x="0" y="42376"/>
                </a:moveTo>
                <a:lnTo>
                  <a:pt x="21680" y="0"/>
                </a:lnTo>
                <a:lnTo>
                  <a:pt x="62086" y="70955"/>
                </a:lnTo>
                <a:lnTo>
                  <a:pt x="0" y="42376"/>
                </a:lnTo>
                <a:close/>
              </a:path>
            </a:pathLst>
          </a:custGeom>
          <a:ln w="3175">
            <a:solidFill>
              <a:srgbClr val="686868"/>
            </a:solidFill>
          </a:ln>
        </p:spPr>
        <p:txBody>
          <a:bodyPr wrap="square" lIns="0" tIns="0" rIns="0" bIns="0" rtlCol="0"/>
          <a:lstStyle/>
          <a:p>
            <a:endParaRPr dirty="0"/>
          </a:p>
        </p:txBody>
      </p:sp>
      <p:sp>
        <p:nvSpPr>
          <p:cNvPr id="230" name="bk object 230"/>
          <p:cNvSpPr/>
          <p:nvPr/>
        </p:nvSpPr>
        <p:spPr>
          <a:xfrm>
            <a:off x="1244680" y="12261529"/>
            <a:ext cx="58419" cy="71120"/>
          </a:xfrm>
          <a:custGeom>
            <a:avLst/>
            <a:gdLst/>
            <a:ahLst/>
            <a:cxnLst/>
            <a:rect l="l" t="t" r="r" b="b"/>
            <a:pathLst>
              <a:path w="58419" h="71120">
                <a:moveTo>
                  <a:pt x="0" y="0"/>
                </a:moveTo>
                <a:lnTo>
                  <a:pt x="40405" y="70955"/>
                </a:lnTo>
                <a:lnTo>
                  <a:pt x="58144" y="27593"/>
                </a:lnTo>
                <a:lnTo>
                  <a:pt x="0" y="0"/>
                </a:lnTo>
                <a:close/>
              </a:path>
            </a:pathLst>
          </a:custGeom>
          <a:ln w="3175">
            <a:solidFill>
              <a:srgbClr val="686868"/>
            </a:solidFill>
          </a:ln>
        </p:spPr>
        <p:txBody>
          <a:bodyPr wrap="square" lIns="0" tIns="0" rIns="0" bIns="0" rtlCol="0"/>
          <a:lstStyle/>
          <a:p>
            <a:endParaRPr dirty="0"/>
          </a:p>
        </p:txBody>
      </p:sp>
      <p:sp>
        <p:nvSpPr>
          <p:cNvPr id="231" name="bk object 231"/>
          <p:cNvSpPr/>
          <p:nvPr/>
        </p:nvSpPr>
        <p:spPr>
          <a:xfrm>
            <a:off x="1285085" y="12289123"/>
            <a:ext cx="63500" cy="68580"/>
          </a:xfrm>
          <a:custGeom>
            <a:avLst/>
            <a:gdLst/>
            <a:ahLst/>
            <a:cxnLst/>
            <a:rect l="l" t="t" r="r" b="b"/>
            <a:pathLst>
              <a:path w="63500" h="68579">
                <a:moveTo>
                  <a:pt x="0" y="43361"/>
                </a:moveTo>
                <a:lnTo>
                  <a:pt x="17738" y="0"/>
                </a:lnTo>
                <a:lnTo>
                  <a:pt x="63071" y="67999"/>
                </a:lnTo>
                <a:lnTo>
                  <a:pt x="0" y="43361"/>
                </a:lnTo>
                <a:close/>
              </a:path>
            </a:pathLst>
          </a:custGeom>
          <a:ln w="3175">
            <a:solidFill>
              <a:srgbClr val="686868"/>
            </a:solidFill>
          </a:ln>
        </p:spPr>
        <p:txBody>
          <a:bodyPr wrap="square" lIns="0" tIns="0" rIns="0" bIns="0" rtlCol="0"/>
          <a:lstStyle/>
          <a:p>
            <a:endParaRPr dirty="0"/>
          </a:p>
        </p:txBody>
      </p:sp>
      <p:sp>
        <p:nvSpPr>
          <p:cNvPr id="232" name="bk object 232"/>
          <p:cNvSpPr/>
          <p:nvPr/>
        </p:nvSpPr>
        <p:spPr>
          <a:xfrm>
            <a:off x="1302824" y="12289123"/>
            <a:ext cx="61594" cy="68580"/>
          </a:xfrm>
          <a:custGeom>
            <a:avLst/>
            <a:gdLst/>
            <a:ahLst/>
            <a:cxnLst/>
            <a:rect l="l" t="t" r="r" b="b"/>
            <a:pathLst>
              <a:path w="61594" h="68579">
                <a:moveTo>
                  <a:pt x="0" y="0"/>
                </a:moveTo>
                <a:lnTo>
                  <a:pt x="45332" y="67999"/>
                </a:lnTo>
                <a:lnTo>
                  <a:pt x="61100" y="24637"/>
                </a:lnTo>
                <a:lnTo>
                  <a:pt x="0" y="0"/>
                </a:lnTo>
                <a:close/>
              </a:path>
            </a:pathLst>
          </a:custGeom>
          <a:ln w="3175">
            <a:solidFill>
              <a:srgbClr val="686868"/>
            </a:solidFill>
          </a:ln>
        </p:spPr>
        <p:txBody>
          <a:bodyPr wrap="square" lIns="0" tIns="0" rIns="0" bIns="0" rtlCol="0"/>
          <a:lstStyle/>
          <a:p>
            <a:endParaRPr dirty="0"/>
          </a:p>
        </p:txBody>
      </p:sp>
      <p:sp>
        <p:nvSpPr>
          <p:cNvPr id="233" name="bk object 233"/>
          <p:cNvSpPr/>
          <p:nvPr/>
        </p:nvSpPr>
        <p:spPr>
          <a:xfrm>
            <a:off x="1348157" y="12313761"/>
            <a:ext cx="64135" cy="65405"/>
          </a:xfrm>
          <a:custGeom>
            <a:avLst/>
            <a:gdLst/>
            <a:ahLst/>
            <a:cxnLst/>
            <a:rect l="l" t="t" r="r" b="b"/>
            <a:pathLst>
              <a:path w="64134" h="65404">
                <a:moveTo>
                  <a:pt x="0" y="43361"/>
                </a:moveTo>
                <a:lnTo>
                  <a:pt x="15767" y="0"/>
                </a:lnTo>
                <a:lnTo>
                  <a:pt x="64057" y="65042"/>
                </a:lnTo>
                <a:lnTo>
                  <a:pt x="0" y="43361"/>
                </a:lnTo>
                <a:close/>
              </a:path>
            </a:pathLst>
          </a:custGeom>
          <a:ln w="3175">
            <a:solidFill>
              <a:srgbClr val="686868"/>
            </a:solidFill>
          </a:ln>
        </p:spPr>
        <p:txBody>
          <a:bodyPr wrap="square" lIns="0" tIns="0" rIns="0" bIns="0" rtlCol="0"/>
          <a:lstStyle/>
          <a:p>
            <a:endParaRPr dirty="0"/>
          </a:p>
        </p:txBody>
      </p:sp>
      <p:sp>
        <p:nvSpPr>
          <p:cNvPr id="234" name="bk object 234"/>
          <p:cNvSpPr/>
          <p:nvPr/>
        </p:nvSpPr>
        <p:spPr>
          <a:xfrm>
            <a:off x="1363925" y="12313761"/>
            <a:ext cx="61594" cy="65405"/>
          </a:xfrm>
          <a:custGeom>
            <a:avLst/>
            <a:gdLst/>
            <a:ahLst/>
            <a:cxnLst/>
            <a:rect l="l" t="t" r="r" b="b"/>
            <a:pathLst>
              <a:path w="61594" h="65404">
                <a:moveTo>
                  <a:pt x="0" y="0"/>
                </a:moveTo>
                <a:lnTo>
                  <a:pt x="48289" y="65042"/>
                </a:lnTo>
                <a:lnTo>
                  <a:pt x="61100" y="19709"/>
                </a:lnTo>
                <a:lnTo>
                  <a:pt x="0" y="0"/>
                </a:lnTo>
                <a:close/>
              </a:path>
            </a:pathLst>
          </a:custGeom>
          <a:ln w="3175">
            <a:solidFill>
              <a:srgbClr val="686868"/>
            </a:solidFill>
          </a:ln>
        </p:spPr>
        <p:txBody>
          <a:bodyPr wrap="square" lIns="0" tIns="0" rIns="0" bIns="0" rtlCol="0"/>
          <a:lstStyle/>
          <a:p>
            <a:endParaRPr dirty="0"/>
          </a:p>
        </p:txBody>
      </p:sp>
      <p:sp>
        <p:nvSpPr>
          <p:cNvPr id="235" name="bk object 235"/>
          <p:cNvSpPr/>
          <p:nvPr/>
        </p:nvSpPr>
        <p:spPr>
          <a:xfrm>
            <a:off x="1412214" y="12333471"/>
            <a:ext cx="65405" cy="62230"/>
          </a:xfrm>
          <a:custGeom>
            <a:avLst/>
            <a:gdLst/>
            <a:ahLst/>
            <a:cxnLst/>
            <a:rect l="l" t="t" r="r" b="b"/>
            <a:pathLst>
              <a:path w="65405" h="62229">
                <a:moveTo>
                  <a:pt x="0" y="45332"/>
                </a:moveTo>
                <a:lnTo>
                  <a:pt x="12811" y="0"/>
                </a:lnTo>
                <a:lnTo>
                  <a:pt x="65042" y="62086"/>
                </a:lnTo>
                <a:lnTo>
                  <a:pt x="0" y="45332"/>
                </a:lnTo>
                <a:close/>
              </a:path>
            </a:pathLst>
          </a:custGeom>
          <a:ln w="3175">
            <a:solidFill>
              <a:srgbClr val="686868"/>
            </a:solidFill>
          </a:ln>
        </p:spPr>
        <p:txBody>
          <a:bodyPr wrap="square" lIns="0" tIns="0" rIns="0" bIns="0" rtlCol="0"/>
          <a:lstStyle/>
          <a:p>
            <a:endParaRPr dirty="0"/>
          </a:p>
        </p:txBody>
      </p:sp>
      <p:sp>
        <p:nvSpPr>
          <p:cNvPr id="236" name="bk object 236"/>
          <p:cNvSpPr/>
          <p:nvPr/>
        </p:nvSpPr>
        <p:spPr>
          <a:xfrm>
            <a:off x="1425026" y="12333471"/>
            <a:ext cx="63500" cy="62230"/>
          </a:xfrm>
          <a:custGeom>
            <a:avLst/>
            <a:gdLst/>
            <a:ahLst/>
            <a:cxnLst/>
            <a:rect l="l" t="t" r="r" b="b"/>
            <a:pathLst>
              <a:path w="63500" h="62229">
                <a:moveTo>
                  <a:pt x="0" y="0"/>
                </a:moveTo>
                <a:lnTo>
                  <a:pt x="52231" y="62086"/>
                </a:lnTo>
                <a:lnTo>
                  <a:pt x="63071" y="16753"/>
                </a:lnTo>
                <a:lnTo>
                  <a:pt x="0" y="0"/>
                </a:lnTo>
                <a:close/>
              </a:path>
            </a:pathLst>
          </a:custGeom>
          <a:ln w="3175">
            <a:solidFill>
              <a:srgbClr val="686868"/>
            </a:solidFill>
          </a:ln>
        </p:spPr>
        <p:txBody>
          <a:bodyPr wrap="square" lIns="0" tIns="0" rIns="0" bIns="0" rtlCol="0"/>
          <a:lstStyle/>
          <a:p>
            <a:endParaRPr dirty="0"/>
          </a:p>
        </p:txBody>
      </p:sp>
      <p:sp>
        <p:nvSpPr>
          <p:cNvPr id="237" name="bk object 237"/>
          <p:cNvSpPr/>
          <p:nvPr/>
        </p:nvSpPr>
        <p:spPr>
          <a:xfrm>
            <a:off x="1477257" y="12350224"/>
            <a:ext cx="66040" cy="59690"/>
          </a:xfrm>
          <a:custGeom>
            <a:avLst/>
            <a:gdLst/>
            <a:ahLst/>
            <a:cxnLst/>
            <a:rect l="l" t="t" r="r" b="b"/>
            <a:pathLst>
              <a:path w="66040" h="59690">
                <a:moveTo>
                  <a:pt x="0" y="45332"/>
                </a:moveTo>
                <a:lnTo>
                  <a:pt x="10840" y="0"/>
                </a:lnTo>
                <a:lnTo>
                  <a:pt x="66028" y="59129"/>
                </a:lnTo>
                <a:lnTo>
                  <a:pt x="0" y="45332"/>
                </a:lnTo>
                <a:close/>
              </a:path>
            </a:pathLst>
          </a:custGeom>
          <a:ln w="3175">
            <a:solidFill>
              <a:srgbClr val="686868"/>
            </a:solidFill>
          </a:ln>
        </p:spPr>
        <p:txBody>
          <a:bodyPr wrap="square" lIns="0" tIns="0" rIns="0" bIns="0" rtlCol="0"/>
          <a:lstStyle/>
          <a:p>
            <a:endParaRPr dirty="0"/>
          </a:p>
        </p:txBody>
      </p:sp>
      <p:sp>
        <p:nvSpPr>
          <p:cNvPr id="238" name="bk object 238"/>
          <p:cNvSpPr/>
          <p:nvPr/>
        </p:nvSpPr>
        <p:spPr>
          <a:xfrm>
            <a:off x="1488097" y="12350224"/>
            <a:ext cx="64135" cy="59690"/>
          </a:xfrm>
          <a:custGeom>
            <a:avLst/>
            <a:gdLst/>
            <a:ahLst/>
            <a:cxnLst/>
            <a:rect l="l" t="t" r="r" b="b"/>
            <a:pathLst>
              <a:path w="64134" h="59690">
                <a:moveTo>
                  <a:pt x="0" y="0"/>
                </a:moveTo>
                <a:lnTo>
                  <a:pt x="55187" y="59129"/>
                </a:lnTo>
                <a:lnTo>
                  <a:pt x="64057" y="13796"/>
                </a:lnTo>
                <a:lnTo>
                  <a:pt x="0" y="0"/>
                </a:lnTo>
                <a:close/>
              </a:path>
            </a:pathLst>
          </a:custGeom>
          <a:ln w="3175">
            <a:solidFill>
              <a:srgbClr val="686868"/>
            </a:solidFill>
          </a:ln>
        </p:spPr>
        <p:txBody>
          <a:bodyPr wrap="square" lIns="0" tIns="0" rIns="0" bIns="0" rtlCol="0"/>
          <a:lstStyle/>
          <a:p>
            <a:endParaRPr dirty="0"/>
          </a:p>
        </p:txBody>
      </p:sp>
      <p:sp>
        <p:nvSpPr>
          <p:cNvPr id="239" name="bk object 239"/>
          <p:cNvSpPr/>
          <p:nvPr/>
        </p:nvSpPr>
        <p:spPr>
          <a:xfrm>
            <a:off x="1543285" y="12364021"/>
            <a:ext cx="67310" cy="55244"/>
          </a:xfrm>
          <a:custGeom>
            <a:avLst/>
            <a:gdLst/>
            <a:ahLst/>
            <a:cxnLst/>
            <a:rect l="l" t="t" r="r" b="b"/>
            <a:pathLst>
              <a:path w="67309" h="55245">
                <a:moveTo>
                  <a:pt x="0" y="45332"/>
                </a:moveTo>
                <a:lnTo>
                  <a:pt x="8869" y="0"/>
                </a:lnTo>
                <a:lnTo>
                  <a:pt x="67013" y="55187"/>
                </a:lnTo>
                <a:lnTo>
                  <a:pt x="0" y="45332"/>
                </a:lnTo>
                <a:close/>
              </a:path>
            </a:pathLst>
          </a:custGeom>
          <a:ln w="3175">
            <a:solidFill>
              <a:srgbClr val="686868"/>
            </a:solidFill>
          </a:ln>
        </p:spPr>
        <p:txBody>
          <a:bodyPr wrap="square" lIns="0" tIns="0" rIns="0" bIns="0" rtlCol="0"/>
          <a:lstStyle/>
          <a:p>
            <a:endParaRPr dirty="0"/>
          </a:p>
        </p:txBody>
      </p:sp>
      <p:sp>
        <p:nvSpPr>
          <p:cNvPr id="240" name="bk object 240"/>
          <p:cNvSpPr/>
          <p:nvPr/>
        </p:nvSpPr>
        <p:spPr>
          <a:xfrm>
            <a:off x="1552154" y="12364021"/>
            <a:ext cx="64135" cy="55244"/>
          </a:xfrm>
          <a:custGeom>
            <a:avLst/>
            <a:gdLst/>
            <a:ahLst/>
            <a:cxnLst/>
            <a:rect l="l" t="t" r="r" b="b"/>
            <a:pathLst>
              <a:path w="64134" h="55245">
                <a:moveTo>
                  <a:pt x="0" y="0"/>
                </a:moveTo>
                <a:lnTo>
                  <a:pt x="58144" y="55187"/>
                </a:lnTo>
                <a:lnTo>
                  <a:pt x="64057" y="8869"/>
                </a:lnTo>
                <a:lnTo>
                  <a:pt x="0" y="0"/>
                </a:lnTo>
                <a:close/>
              </a:path>
            </a:pathLst>
          </a:custGeom>
          <a:ln w="3175">
            <a:solidFill>
              <a:srgbClr val="686868"/>
            </a:solidFill>
          </a:ln>
        </p:spPr>
        <p:txBody>
          <a:bodyPr wrap="square" lIns="0" tIns="0" rIns="0" bIns="0" rtlCol="0"/>
          <a:lstStyle/>
          <a:p>
            <a:endParaRPr dirty="0"/>
          </a:p>
        </p:txBody>
      </p:sp>
      <p:sp>
        <p:nvSpPr>
          <p:cNvPr id="241" name="bk object 241"/>
          <p:cNvSpPr/>
          <p:nvPr/>
        </p:nvSpPr>
        <p:spPr>
          <a:xfrm>
            <a:off x="1610299" y="12372891"/>
            <a:ext cx="68580" cy="52705"/>
          </a:xfrm>
          <a:custGeom>
            <a:avLst/>
            <a:gdLst/>
            <a:ahLst/>
            <a:cxnLst/>
            <a:rect l="l" t="t" r="r" b="b"/>
            <a:pathLst>
              <a:path w="68580" h="52704">
                <a:moveTo>
                  <a:pt x="0" y="46318"/>
                </a:moveTo>
                <a:lnTo>
                  <a:pt x="5912" y="0"/>
                </a:lnTo>
                <a:lnTo>
                  <a:pt x="67999" y="52231"/>
                </a:lnTo>
                <a:lnTo>
                  <a:pt x="0" y="46318"/>
                </a:lnTo>
                <a:close/>
              </a:path>
            </a:pathLst>
          </a:custGeom>
          <a:ln w="3175">
            <a:solidFill>
              <a:srgbClr val="686868"/>
            </a:solidFill>
          </a:ln>
        </p:spPr>
        <p:txBody>
          <a:bodyPr wrap="square" lIns="0" tIns="0" rIns="0" bIns="0" rtlCol="0"/>
          <a:lstStyle/>
          <a:p>
            <a:endParaRPr dirty="0"/>
          </a:p>
        </p:txBody>
      </p:sp>
      <p:sp>
        <p:nvSpPr>
          <p:cNvPr id="242" name="bk object 242"/>
          <p:cNvSpPr/>
          <p:nvPr/>
        </p:nvSpPr>
        <p:spPr>
          <a:xfrm>
            <a:off x="1616212" y="12372891"/>
            <a:ext cx="65405" cy="52705"/>
          </a:xfrm>
          <a:custGeom>
            <a:avLst/>
            <a:gdLst/>
            <a:ahLst/>
            <a:cxnLst/>
            <a:rect l="l" t="t" r="r" b="b"/>
            <a:pathLst>
              <a:path w="65405" h="52704">
                <a:moveTo>
                  <a:pt x="0" y="0"/>
                </a:moveTo>
                <a:lnTo>
                  <a:pt x="62086" y="52231"/>
                </a:lnTo>
                <a:lnTo>
                  <a:pt x="65042" y="5912"/>
                </a:lnTo>
                <a:lnTo>
                  <a:pt x="0" y="0"/>
                </a:lnTo>
                <a:close/>
              </a:path>
            </a:pathLst>
          </a:custGeom>
          <a:ln w="3175">
            <a:solidFill>
              <a:srgbClr val="686868"/>
            </a:solidFill>
          </a:ln>
        </p:spPr>
        <p:txBody>
          <a:bodyPr wrap="square" lIns="0" tIns="0" rIns="0" bIns="0" rtlCol="0"/>
          <a:lstStyle/>
          <a:p>
            <a:endParaRPr dirty="0"/>
          </a:p>
        </p:txBody>
      </p:sp>
      <p:sp>
        <p:nvSpPr>
          <p:cNvPr id="243" name="bk object 243"/>
          <p:cNvSpPr/>
          <p:nvPr/>
        </p:nvSpPr>
        <p:spPr>
          <a:xfrm>
            <a:off x="1678298" y="12378804"/>
            <a:ext cx="67310" cy="48895"/>
          </a:xfrm>
          <a:custGeom>
            <a:avLst/>
            <a:gdLst/>
            <a:ahLst/>
            <a:cxnLst/>
            <a:rect l="l" t="t" r="r" b="b"/>
            <a:pathLst>
              <a:path w="67310" h="48895">
                <a:moveTo>
                  <a:pt x="0" y="46318"/>
                </a:moveTo>
                <a:lnTo>
                  <a:pt x="2956" y="0"/>
                </a:lnTo>
                <a:lnTo>
                  <a:pt x="67013" y="48289"/>
                </a:lnTo>
                <a:lnTo>
                  <a:pt x="0" y="46318"/>
                </a:lnTo>
                <a:close/>
              </a:path>
            </a:pathLst>
          </a:custGeom>
          <a:ln w="3175">
            <a:solidFill>
              <a:srgbClr val="686868"/>
            </a:solidFill>
          </a:ln>
        </p:spPr>
        <p:txBody>
          <a:bodyPr wrap="square" lIns="0" tIns="0" rIns="0" bIns="0" rtlCol="0"/>
          <a:lstStyle/>
          <a:p>
            <a:endParaRPr dirty="0"/>
          </a:p>
        </p:txBody>
      </p:sp>
      <p:sp>
        <p:nvSpPr>
          <p:cNvPr id="244" name="bk object 244"/>
          <p:cNvSpPr/>
          <p:nvPr/>
        </p:nvSpPr>
        <p:spPr>
          <a:xfrm>
            <a:off x="1681254" y="12378804"/>
            <a:ext cx="64135" cy="48895"/>
          </a:xfrm>
          <a:custGeom>
            <a:avLst/>
            <a:gdLst/>
            <a:ahLst/>
            <a:cxnLst/>
            <a:rect l="l" t="t" r="r" b="b"/>
            <a:pathLst>
              <a:path w="64135" h="48895">
                <a:moveTo>
                  <a:pt x="0" y="0"/>
                </a:moveTo>
                <a:lnTo>
                  <a:pt x="64057" y="48289"/>
                </a:lnTo>
                <a:lnTo>
                  <a:pt x="64057" y="1970"/>
                </a:lnTo>
                <a:lnTo>
                  <a:pt x="0" y="0"/>
                </a:lnTo>
                <a:close/>
              </a:path>
            </a:pathLst>
          </a:custGeom>
          <a:ln w="3175">
            <a:solidFill>
              <a:srgbClr val="686868"/>
            </a:solidFill>
          </a:ln>
        </p:spPr>
        <p:txBody>
          <a:bodyPr wrap="square" lIns="0" tIns="0" rIns="0" bIns="0" rtlCol="0"/>
          <a:lstStyle/>
          <a:p>
            <a:endParaRPr dirty="0"/>
          </a:p>
        </p:txBody>
      </p:sp>
      <p:sp>
        <p:nvSpPr>
          <p:cNvPr id="245" name="bk object 245"/>
          <p:cNvSpPr/>
          <p:nvPr/>
        </p:nvSpPr>
        <p:spPr>
          <a:xfrm>
            <a:off x="581442" y="1747282"/>
            <a:ext cx="47625" cy="9516110"/>
          </a:xfrm>
          <a:custGeom>
            <a:avLst/>
            <a:gdLst/>
            <a:ahLst/>
            <a:cxnLst/>
            <a:rect l="l" t="t" r="r" b="b"/>
            <a:pathLst>
              <a:path w="47625" h="9516110">
                <a:moveTo>
                  <a:pt x="0" y="0"/>
                </a:moveTo>
                <a:lnTo>
                  <a:pt x="0" y="9515941"/>
                </a:lnTo>
                <a:lnTo>
                  <a:pt x="47303" y="9515941"/>
                </a:lnTo>
                <a:lnTo>
                  <a:pt x="0" y="0"/>
                </a:lnTo>
                <a:close/>
              </a:path>
              <a:path w="47625" h="9516110">
                <a:moveTo>
                  <a:pt x="47303" y="0"/>
                </a:moveTo>
                <a:lnTo>
                  <a:pt x="0" y="0"/>
                </a:lnTo>
                <a:lnTo>
                  <a:pt x="47303" y="9515941"/>
                </a:lnTo>
                <a:lnTo>
                  <a:pt x="47303" y="0"/>
                </a:lnTo>
                <a:close/>
              </a:path>
            </a:pathLst>
          </a:custGeom>
          <a:solidFill>
            <a:srgbClr val="686868"/>
          </a:solidFill>
        </p:spPr>
        <p:txBody>
          <a:bodyPr wrap="square" lIns="0" tIns="0" rIns="0" bIns="0" rtlCol="0"/>
          <a:lstStyle/>
          <a:p>
            <a:endParaRPr dirty="0"/>
          </a:p>
        </p:txBody>
      </p:sp>
      <p:sp>
        <p:nvSpPr>
          <p:cNvPr id="246" name="bk object 246"/>
          <p:cNvSpPr/>
          <p:nvPr/>
        </p:nvSpPr>
        <p:spPr>
          <a:xfrm>
            <a:off x="581442" y="1747282"/>
            <a:ext cx="47625" cy="9516110"/>
          </a:xfrm>
          <a:custGeom>
            <a:avLst/>
            <a:gdLst/>
            <a:ahLst/>
            <a:cxnLst/>
            <a:rect l="l" t="t" r="r" b="b"/>
            <a:pathLst>
              <a:path w="47625" h="9516110">
                <a:moveTo>
                  <a:pt x="0" y="9515941"/>
                </a:moveTo>
                <a:lnTo>
                  <a:pt x="47303" y="9515941"/>
                </a:lnTo>
                <a:lnTo>
                  <a:pt x="0" y="0"/>
                </a:lnTo>
                <a:lnTo>
                  <a:pt x="0" y="9515941"/>
                </a:lnTo>
                <a:close/>
              </a:path>
            </a:pathLst>
          </a:custGeom>
          <a:ln w="3175">
            <a:solidFill>
              <a:srgbClr val="686868"/>
            </a:solidFill>
          </a:ln>
        </p:spPr>
        <p:txBody>
          <a:bodyPr wrap="square" lIns="0" tIns="0" rIns="0" bIns="0" rtlCol="0"/>
          <a:lstStyle/>
          <a:p>
            <a:endParaRPr dirty="0"/>
          </a:p>
        </p:txBody>
      </p:sp>
      <p:sp>
        <p:nvSpPr>
          <p:cNvPr id="247" name="bk object 247"/>
          <p:cNvSpPr/>
          <p:nvPr/>
        </p:nvSpPr>
        <p:spPr>
          <a:xfrm>
            <a:off x="581442" y="1747282"/>
            <a:ext cx="47625" cy="9516110"/>
          </a:xfrm>
          <a:custGeom>
            <a:avLst/>
            <a:gdLst/>
            <a:ahLst/>
            <a:cxnLst/>
            <a:rect l="l" t="t" r="r" b="b"/>
            <a:pathLst>
              <a:path w="47625" h="9516110">
                <a:moveTo>
                  <a:pt x="47303" y="9515941"/>
                </a:moveTo>
                <a:lnTo>
                  <a:pt x="0" y="0"/>
                </a:lnTo>
                <a:lnTo>
                  <a:pt x="47303" y="0"/>
                </a:lnTo>
                <a:lnTo>
                  <a:pt x="47303" y="9515941"/>
                </a:lnTo>
                <a:close/>
              </a:path>
            </a:pathLst>
          </a:custGeom>
          <a:ln w="3175">
            <a:solidFill>
              <a:srgbClr val="686868"/>
            </a:solidFill>
          </a:ln>
        </p:spPr>
        <p:txBody>
          <a:bodyPr wrap="square" lIns="0" tIns="0" rIns="0" bIns="0" rtlCol="0"/>
          <a:lstStyle/>
          <a:p>
            <a:endParaRPr dirty="0"/>
          </a:p>
        </p:txBody>
      </p:sp>
      <p:sp>
        <p:nvSpPr>
          <p:cNvPr id="248" name="bk object 248"/>
          <p:cNvSpPr/>
          <p:nvPr/>
        </p:nvSpPr>
        <p:spPr>
          <a:xfrm>
            <a:off x="535123" y="536108"/>
            <a:ext cx="1210310" cy="1211580"/>
          </a:xfrm>
          <a:custGeom>
            <a:avLst/>
            <a:gdLst/>
            <a:ahLst/>
            <a:cxnLst/>
            <a:rect l="l" t="t" r="r" b="b"/>
            <a:pathLst>
              <a:path w="1210310" h="1211580">
                <a:moveTo>
                  <a:pt x="1970" y="1143174"/>
                </a:moveTo>
                <a:lnTo>
                  <a:pt x="0" y="1211173"/>
                </a:lnTo>
                <a:lnTo>
                  <a:pt x="48289" y="1145145"/>
                </a:lnTo>
                <a:lnTo>
                  <a:pt x="1970" y="1143174"/>
                </a:lnTo>
                <a:close/>
              </a:path>
              <a:path w="1210310" h="1211580">
                <a:moveTo>
                  <a:pt x="48289" y="1145145"/>
                </a:moveTo>
                <a:lnTo>
                  <a:pt x="0" y="1211173"/>
                </a:lnTo>
                <a:lnTo>
                  <a:pt x="46318" y="1211173"/>
                </a:lnTo>
                <a:lnTo>
                  <a:pt x="48289" y="1145145"/>
                </a:lnTo>
                <a:close/>
              </a:path>
              <a:path w="1210310" h="1211580">
                <a:moveTo>
                  <a:pt x="54202" y="1080102"/>
                </a:moveTo>
                <a:lnTo>
                  <a:pt x="1970" y="1143174"/>
                </a:lnTo>
                <a:lnTo>
                  <a:pt x="48289" y="1145145"/>
                </a:lnTo>
                <a:lnTo>
                  <a:pt x="54202" y="1080102"/>
                </a:lnTo>
                <a:close/>
              </a:path>
              <a:path w="1210310" h="1211580">
                <a:moveTo>
                  <a:pt x="7883" y="1075175"/>
                </a:moveTo>
                <a:lnTo>
                  <a:pt x="1970" y="1143174"/>
                </a:lnTo>
                <a:lnTo>
                  <a:pt x="54202" y="1080102"/>
                </a:lnTo>
                <a:lnTo>
                  <a:pt x="7883" y="1075175"/>
                </a:lnTo>
                <a:close/>
              </a:path>
              <a:path w="1210310" h="1211580">
                <a:moveTo>
                  <a:pt x="63071" y="1016045"/>
                </a:moveTo>
                <a:lnTo>
                  <a:pt x="7883" y="1075175"/>
                </a:lnTo>
                <a:lnTo>
                  <a:pt x="54202" y="1080102"/>
                </a:lnTo>
                <a:lnTo>
                  <a:pt x="63071" y="1016045"/>
                </a:lnTo>
                <a:close/>
              </a:path>
              <a:path w="1210310" h="1211580">
                <a:moveTo>
                  <a:pt x="17738" y="1008161"/>
                </a:moveTo>
                <a:lnTo>
                  <a:pt x="7883" y="1075175"/>
                </a:lnTo>
                <a:lnTo>
                  <a:pt x="63071" y="1016045"/>
                </a:lnTo>
                <a:lnTo>
                  <a:pt x="17738" y="1008161"/>
                </a:lnTo>
                <a:close/>
              </a:path>
              <a:path w="1210310" h="1211580">
                <a:moveTo>
                  <a:pt x="75883" y="951988"/>
                </a:moveTo>
                <a:lnTo>
                  <a:pt x="17738" y="1008161"/>
                </a:lnTo>
                <a:lnTo>
                  <a:pt x="63071" y="1016045"/>
                </a:lnTo>
                <a:lnTo>
                  <a:pt x="75883" y="951988"/>
                </a:lnTo>
                <a:close/>
              </a:path>
              <a:path w="1210310" h="1211580">
                <a:moveTo>
                  <a:pt x="30550" y="941147"/>
                </a:moveTo>
                <a:lnTo>
                  <a:pt x="17738" y="1008161"/>
                </a:lnTo>
                <a:lnTo>
                  <a:pt x="75883" y="951988"/>
                </a:lnTo>
                <a:lnTo>
                  <a:pt x="30550" y="941147"/>
                </a:lnTo>
                <a:close/>
              </a:path>
              <a:path w="1210310" h="1211580">
                <a:moveTo>
                  <a:pt x="92636" y="888916"/>
                </a:moveTo>
                <a:lnTo>
                  <a:pt x="30550" y="941147"/>
                </a:lnTo>
                <a:lnTo>
                  <a:pt x="75883" y="951988"/>
                </a:lnTo>
                <a:lnTo>
                  <a:pt x="92636" y="888916"/>
                </a:lnTo>
                <a:close/>
              </a:path>
              <a:path w="1210310" h="1211580">
                <a:moveTo>
                  <a:pt x="47303" y="876105"/>
                </a:moveTo>
                <a:lnTo>
                  <a:pt x="30550" y="941147"/>
                </a:lnTo>
                <a:lnTo>
                  <a:pt x="92636" y="888916"/>
                </a:lnTo>
                <a:lnTo>
                  <a:pt x="47303" y="876105"/>
                </a:lnTo>
                <a:close/>
              </a:path>
              <a:path w="1210310" h="1211580">
                <a:moveTo>
                  <a:pt x="112346" y="826830"/>
                </a:moveTo>
                <a:lnTo>
                  <a:pt x="47303" y="876105"/>
                </a:lnTo>
                <a:lnTo>
                  <a:pt x="92636" y="888916"/>
                </a:lnTo>
                <a:lnTo>
                  <a:pt x="112346" y="826830"/>
                </a:lnTo>
                <a:close/>
              </a:path>
              <a:path w="1210310" h="1211580">
                <a:moveTo>
                  <a:pt x="67999" y="811062"/>
                </a:moveTo>
                <a:lnTo>
                  <a:pt x="47303" y="876105"/>
                </a:lnTo>
                <a:lnTo>
                  <a:pt x="112346" y="826830"/>
                </a:lnTo>
                <a:lnTo>
                  <a:pt x="67999" y="811062"/>
                </a:lnTo>
                <a:close/>
              </a:path>
              <a:path w="1210310" h="1211580">
                <a:moveTo>
                  <a:pt x="135012" y="765729"/>
                </a:moveTo>
                <a:lnTo>
                  <a:pt x="67999" y="811062"/>
                </a:lnTo>
                <a:lnTo>
                  <a:pt x="112346" y="826830"/>
                </a:lnTo>
                <a:lnTo>
                  <a:pt x="135012" y="765729"/>
                </a:lnTo>
                <a:close/>
              </a:path>
              <a:path w="1210310" h="1211580">
                <a:moveTo>
                  <a:pt x="92636" y="747990"/>
                </a:moveTo>
                <a:lnTo>
                  <a:pt x="67999" y="811062"/>
                </a:lnTo>
                <a:lnTo>
                  <a:pt x="135012" y="765729"/>
                </a:lnTo>
                <a:lnTo>
                  <a:pt x="92636" y="747990"/>
                </a:lnTo>
                <a:close/>
              </a:path>
              <a:path w="1210310" h="1211580">
                <a:moveTo>
                  <a:pt x="161621" y="705614"/>
                </a:moveTo>
                <a:lnTo>
                  <a:pt x="92636" y="747990"/>
                </a:lnTo>
                <a:lnTo>
                  <a:pt x="135012" y="765729"/>
                </a:lnTo>
                <a:lnTo>
                  <a:pt x="161621" y="705614"/>
                </a:lnTo>
                <a:close/>
              </a:path>
              <a:path w="1210310" h="1211580">
                <a:moveTo>
                  <a:pt x="120230" y="685904"/>
                </a:moveTo>
                <a:lnTo>
                  <a:pt x="92636" y="747990"/>
                </a:lnTo>
                <a:lnTo>
                  <a:pt x="161621" y="705614"/>
                </a:lnTo>
                <a:lnTo>
                  <a:pt x="120230" y="685904"/>
                </a:lnTo>
                <a:close/>
              </a:path>
              <a:path w="1210310" h="1211580">
                <a:moveTo>
                  <a:pt x="192171" y="647470"/>
                </a:moveTo>
                <a:lnTo>
                  <a:pt x="120230" y="685904"/>
                </a:lnTo>
                <a:lnTo>
                  <a:pt x="161621" y="705614"/>
                </a:lnTo>
                <a:lnTo>
                  <a:pt x="192171" y="647470"/>
                </a:lnTo>
                <a:close/>
              </a:path>
              <a:path w="1210310" h="1211580">
                <a:moveTo>
                  <a:pt x="150780" y="624803"/>
                </a:moveTo>
                <a:lnTo>
                  <a:pt x="120230" y="685904"/>
                </a:lnTo>
                <a:lnTo>
                  <a:pt x="192171" y="647470"/>
                </a:lnTo>
                <a:lnTo>
                  <a:pt x="150780" y="624803"/>
                </a:lnTo>
                <a:close/>
              </a:path>
              <a:path w="1210310" h="1211580">
                <a:moveTo>
                  <a:pt x="224692" y="591297"/>
                </a:moveTo>
                <a:lnTo>
                  <a:pt x="150780" y="624803"/>
                </a:lnTo>
                <a:lnTo>
                  <a:pt x="192171" y="647470"/>
                </a:lnTo>
                <a:lnTo>
                  <a:pt x="224692" y="591297"/>
                </a:lnTo>
                <a:close/>
              </a:path>
              <a:path w="1210310" h="1211580">
                <a:moveTo>
                  <a:pt x="185273" y="566659"/>
                </a:moveTo>
                <a:lnTo>
                  <a:pt x="150780" y="624803"/>
                </a:lnTo>
                <a:lnTo>
                  <a:pt x="224692" y="591297"/>
                </a:lnTo>
                <a:lnTo>
                  <a:pt x="185273" y="566659"/>
                </a:lnTo>
                <a:close/>
              </a:path>
              <a:path w="1210310" h="1211580">
                <a:moveTo>
                  <a:pt x="261156" y="537094"/>
                </a:moveTo>
                <a:lnTo>
                  <a:pt x="185273" y="566659"/>
                </a:lnTo>
                <a:lnTo>
                  <a:pt x="224692" y="591297"/>
                </a:lnTo>
                <a:lnTo>
                  <a:pt x="261156" y="537094"/>
                </a:lnTo>
                <a:close/>
              </a:path>
              <a:path w="1210310" h="1211580">
                <a:moveTo>
                  <a:pt x="223707" y="510486"/>
                </a:moveTo>
                <a:lnTo>
                  <a:pt x="185273" y="566659"/>
                </a:lnTo>
                <a:lnTo>
                  <a:pt x="261156" y="537094"/>
                </a:lnTo>
                <a:lnTo>
                  <a:pt x="223707" y="510486"/>
                </a:lnTo>
                <a:close/>
              </a:path>
              <a:path w="1210310" h="1211580">
                <a:moveTo>
                  <a:pt x="300576" y="484863"/>
                </a:moveTo>
                <a:lnTo>
                  <a:pt x="223707" y="510486"/>
                </a:lnTo>
                <a:lnTo>
                  <a:pt x="261156" y="537094"/>
                </a:lnTo>
                <a:lnTo>
                  <a:pt x="300576" y="484863"/>
                </a:lnTo>
                <a:close/>
              </a:path>
              <a:path w="1210310" h="1211580">
                <a:moveTo>
                  <a:pt x="264112" y="456284"/>
                </a:moveTo>
                <a:lnTo>
                  <a:pt x="223707" y="510486"/>
                </a:lnTo>
                <a:lnTo>
                  <a:pt x="300576" y="484863"/>
                </a:lnTo>
                <a:lnTo>
                  <a:pt x="264112" y="456284"/>
                </a:lnTo>
                <a:close/>
              </a:path>
              <a:path w="1210310" h="1211580">
                <a:moveTo>
                  <a:pt x="342952" y="435588"/>
                </a:moveTo>
                <a:lnTo>
                  <a:pt x="264112" y="456284"/>
                </a:lnTo>
                <a:lnTo>
                  <a:pt x="300576" y="484863"/>
                </a:lnTo>
                <a:lnTo>
                  <a:pt x="342952" y="435588"/>
                </a:lnTo>
                <a:close/>
              </a:path>
              <a:path w="1210310" h="1211580">
                <a:moveTo>
                  <a:pt x="308459" y="404053"/>
                </a:moveTo>
                <a:lnTo>
                  <a:pt x="264112" y="456284"/>
                </a:lnTo>
                <a:lnTo>
                  <a:pt x="342952" y="435588"/>
                </a:lnTo>
                <a:lnTo>
                  <a:pt x="308459" y="404053"/>
                </a:lnTo>
                <a:close/>
              </a:path>
              <a:path w="1210310" h="1211580">
                <a:moveTo>
                  <a:pt x="387299" y="387299"/>
                </a:moveTo>
                <a:lnTo>
                  <a:pt x="308459" y="404053"/>
                </a:lnTo>
                <a:lnTo>
                  <a:pt x="342952" y="435588"/>
                </a:lnTo>
                <a:lnTo>
                  <a:pt x="387299" y="387299"/>
                </a:lnTo>
                <a:close/>
              </a:path>
              <a:path w="1210310" h="1211580">
                <a:moveTo>
                  <a:pt x="354778" y="354778"/>
                </a:moveTo>
                <a:lnTo>
                  <a:pt x="308459" y="404053"/>
                </a:lnTo>
                <a:lnTo>
                  <a:pt x="387299" y="387299"/>
                </a:lnTo>
                <a:lnTo>
                  <a:pt x="354778" y="354778"/>
                </a:lnTo>
                <a:close/>
              </a:path>
              <a:path w="1210310" h="1211580">
                <a:moveTo>
                  <a:pt x="434603" y="342952"/>
                </a:moveTo>
                <a:lnTo>
                  <a:pt x="354778" y="354778"/>
                </a:lnTo>
                <a:lnTo>
                  <a:pt x="387299" y="387299"/>
                </a:lnTo>
                <a:lnTo>
                  <a:pt x="434603" y="342952"/>
                </a:lnTo>
                <a:close/>
              </a:path>
              <a:path w="1210310" h="1211580">
                <a:moveTo>
                  <a:pt x="404053" y="308459"/>
                </a:moveTo>
                <a:lnTo>
                  <a:pt x="354778" y="354778"/>
                </a:lnTo>
                <a:lnTo>
                  <a:pt x="434603" y="342952"/>
                </a:lnTo>
                <a:lnTo>
                  <a:pt x="404053" y="308459"/>
                </a:lnTo>
                <a:close/>
              </a:path>
              <a:path w="1210310" h="1211580">
                <a:moveTo>
                  <a:pt x="484863" y="300576"/>
                </a:moveTo>
                <a:lnTo>
                  <a:pt x="404053" y="308459"/>
                </a:lnTo>
                <a:lnTo>
                  <a:pt x="434603" y="342952"/>
                </a:lnTo>
                <a:lnTo>
                  <a:pt x="484863" y="300576"/>
                </a:lnTo>
                <a:close/>
              </a:path>
              <a:path w="1210310" h="1211580">
                <a:moveTo>
                  <a:pt x="456284" y="264112"/>
                </a:moveTo>
                <a:lnTo>
                  <a:pt x="404053" y="308459"/>
                </a:lnTo>
                <a:lnTo>
                  <a:pt x="484863" y="300576"/>
                </a:lnTo>
                <a:lnTo>
                  <a:pt x="456284" y="264112"/>
                </a:lnTo>
                <a:close/>
              </a:path>
              <a:path w="1210310" h="1211580">
                <a:moveTo>
                  <a:pt x="537094" y="261156"/>
                </a:moveTo>
                <a:lnTo>
                  <a:pt x="456284" y="264112"/>
                </a:lnTo>
                <a:lnTo>
                  <a:pt x="484863" y="300576"/>
                </a:lnTo>
                <a:lnTo>
                  <a:pt x="537094" y="261156"/>
                </a:lnTo>
                <a:close/>
              </a:path>
              <a:path w="1210310" h="1211580">
                <a:moveTo>
                  <a:pt x="510486" y="223707"/>
                </a:moveTo>
                <a:lnTo>
                  <a:pt x="456284" y="264112"/>
                </a:lnTo>
                <a:lnTo>
                  <a:pt x="537094" y="261156"/>
                </a:lnTo>
                <a:lnTo>
                  <a:pt x="510486" y="223707"/>
                </a:lnTo>
                <a:close/>
              </a:path>
              <a:path w="1210310" h="1211580">
                <a:moveTo>
                  <a:pt x="510486" y="223707"/>
                </a:moveTo>
                <a:lnTo>
                  <a:pt x="537094" y="261156"/>
                </a:lnTo>
                <a:lnTo>
                  <a:pt x="591297" y="225678"/>
                </a:lnTo>
                <a:lnTo>
                  <a:pt x="510486" y="223707"/>
                </a:lnTo>
                <a:close/>
              </a:path>
              <a:path w="1210310" h="1211580">
                <a:moveTo>
                  <a:pt x="566659" y="186258"/>
                </a:moveTo>
                <a:lnTo>
                  <a:pt x="510486" y="223707"/>
                </a:lnTo>
                <a:lnTo>
                  <a:pt x="591297" y="225678"/>
                </a:lnTo>
                <a:lnTo>
                  <a:pt x="566659" y="186258"/>
                </a:lnTo>
                <a:close/>
              </a:path>
              <a:path w="1210310" h="1211580">
                <a:moveTo>
                  <a:pt x="566659" y="186258"/>
                </a:moveTo>
                <a:lnTo>
                  <a:pt x="591297" y="225678"/>
                </a:lnTo>
                <a:lnTo>
                  <a:pt x="647470" y="192171"/>
                </a:lnTo>
                <a:lnTo>
                  <a:pt x="566659" y="186258"/>
                </a:lnTo>
                <a:close/>
              </a:path>
              <a:path w="1210310" h="1211580">
                <a:moveTo>
                  <a:pt x="624803" y="151766"/>
                </a:moveTo>
                <a:lnTo>
                  <a:pt x="566659" y="186258"/>
                </a:lnTo>
                <a:lnTo>
                  <a:pt x="647470" y="192171"/>
                </a:lnTo>
                <a:lnTo>
                  <a:pt x="624803" y="151766"/>
                </a:lnTo>
                <a:close/>
              </a:path>
              <a:path w="1210310" h="1211580">
                <a:moveTo>
                  <a:pt x="624803" y="151766"/>
                </a:moveTo>
                <a:lnTo>
                  <a:pt x="647470" y="192171"/>
                </a:lnTo>
                <a:lnTo>
                  <a:pt x="705614" y="162606"/>
                </a:lnTo>
                <a:lnTo>
                  <a:pt x="624803" y="151766"/>
                </a:lnTo>
                <a:close/>
              </a:path>
              <a:path w="1210310" h="1211580">
                <a:moveTo>
                  <a:pt x="685904" y="120230"/>
                </a:moveTo>
                <a:lnTo>
                  <a:pt x="624803" y="151766"/>
                </a:lnTo>
                <a:lnTo>
                  <a:pt x="705614" y="162606"/>
                </a:lnTo>
                <a:lnTo>
                  <a:pt x="685904" y="120230"/>
                </a:lnTo>
                <a:close/>
              </a:path>
              <a:path w="1210310" h="1211580">
                <a:moveTo>
                  <a:pt x="685904" y="120230"/>
                </a:moveTo>
                <a:lnTo>
                  <a:pt x="705614" y="162606"/>
                </a:lnTo>
                <a:lnTo>
                  <a:pt x="764744" y="135012"/>
                </a:lnTo>
                <a:lnTo>
                  <a:pt x="685904" y="120230"/>
                </a:lnTo>
                <a:close/>
              </a:path>
              <a:path w="1210310" h="1211580">
                <a:moveTo>
                  <a:pt x="747005" y="92636"/>
                </a:moveTo>
                <a:lnTo>
                  <a:pt x="685904" y="120230"/>
                </a:lnTo>
                <a:lnTo>
                  <a:pt x="764744" y="135012"/>
                </a:lnTo>
                <a:lnTo>
                  <a:pt x="747005" y="92636"/>
                </a:lnTo>
                <a:close/>
              </a:path>
              <a:path w="1210310" h="1211580">
                <a:moveTo>
                  <a:pt x="747005" y="92636"/>
                </a:moveTo>
                <a:lnTo>
                  <a:pt x="764744" y="135012"/>
                </a:lnTo>
                <a:lnTo>
                  <a:pt x="825844" y="112346"/>
                </a:lnTo>
                <a:lnTo>
                  <a:pt x="747005" y="92636"/>
                </a:lnTo>
                <a:close/>
              </a:path>
              <a:path w="1210310" h="1211580">
                <a:moveTo>
                  <a:pt x="811062" y="67999"/>
                </a:moveTo>
                <a:lnTo>
                  <a:pt x="747005" y="92636"/>
                </a:lnTo>
                <a:lnTo>
                  <a:pt x="825844" y="112346"/>
                </a:lnTo>
                <a:lnTo>
                  <a:pt x="811062" y="67999"/>
                </a:lnTo>
                <a:close/>
              </a:path>
              <a:path w="1210310" h="1211580">
                <a:moveTo>
                  <a:pt x="811062" y="67999"/>
                </a:moveTo>
                <a:lnTo>
                  <a:pt x="825844" y="112346"/>
                </a:lnTo>
                <a:lnTo>
                  <a:pt x="888916" y="92636"/>
                </a:lnTo>
                <a:lnTo>
                  <a:pt x="811062" y="67999"/>
                </a:lnTo>
                <a:close/>
              </a:path>
              <a:path w="1210310" h="1211580">
                <a:moveTo>
                  <a:pt x="875119" y="47303"/>
                </a:moveTo>
                <a:lnTo>
                  <a:pt x="811062" y="67999"/>
                </a:lnTo>
                <a:lnTo>
                  <a:pt x="888916" y="92636"/>
                </a:lnTo>
                <a:lnTo>
                  <a:pt x="875119" y="47303"/>
                </a:lnTo>
                <a:close/>
              </a:path>
              <a:path w="1210310" h="1211580">
                <a:moveTo>
                  <a:pt x="875119" y="47303"/>
                </a:moveTo>
                <a:lnTo>
                  <a:pt x="888916" y="92636"/>
                </a:lnTo>
                <a:lnTo>
                  <a:pt x="951988" y="75883"/>
                </a:lnTo>
                <a:lnTo>
                  <a:pt x="875119" y="47303"/>
                </a:lnTo>
                <a:close/>
              </a:path>
              <a:path w="1210310" h="1211580">
                <a:moveTo>
                  <a:pt x="941147" y="30550"/>
                </a:moveTo>
                <a:lnTo>
                  <a:pt x="875119" y="47303"/>
                </a:lnTo>
                <a:lnTo>
                  <a:pt x="951988" y="75883"/>
                </a:lnTo>
                <a:lnTo>
                  <a:pt x="941147" y="30550"/>
                </a:lnTo>
                <a:close/>
              </a:path>
              <a:path w="1210310" h="1211580">
                <a:moveTo>
                  <a:pt x="941147" y="30550"/>
                </a:moveTo>
                <a:lnTo>
                  <a:pt x="951988" y="75883"/>
                </a:lnTo>
                <a:lnTo>
                  <a:pt x="1016045" y="63071"/>
                </a:lnTo>
                <a:lnTo>
                  <a:pt x="941147" y="30550"/>
                </a:lnTo>
                <a:close/>
              </a:path>
              <a:path w="1210310" h="1211580">
                <a:moveTo>
                  <a:pt x="1008161" y="17738"/>
                </a:moveTo>
                <a:lnTo>
                  <a:pt x="941147" y="30550"/>
                </a:lnTo>
                <a:lnTo>
                  <a:pt x="1016045" y="63071"/>
                </a:lnTo>
                <a:lnTo>
                  <a:pt x="1008161" y="17738"/>
                </a:lnTo>
                <a:close/>
              </a:path>
              <a:path w="1210310" h="1211580">
                <a:moveTo>
                  <a:pt x="1008161" y="17738"/>
                </a:moveTo>
                <a:lnTo>
                  <a:pt x="1016045" y="63071"/>
                </a:lnTo>
                <a:lnTo>
                  <a:pt x="1080102" y="54202"/>
                </a:lnTo>
                <a:lnTo>
                  <a:pt x="1008161" y="17738"/>
                </a:lnTo>
                <a:close/>
              </a:path>
              <a:path w="1210310" h="1211580">
                <a:moveTo>
                  <a:pt x="1075175" y="7883"/>
                </a:moveTo>
                <a:lnTo>
                  <a:pt x="1008161" y="17738"/>
                </a:lnTo>
                <a:lnTo>
                  <a:pt x="1080102" y="54202"/>
                </a:lnTo>
                <a:lnTo>
                  <a:pt x="1075175" y="7883"/>
                </a:lnTo>
                <a:close/>
              </a:path>
              <a:path w="1210310" h="1211580">
                <a:moveTo>
                  <a:pt x="1075175" y="7883"/>
                </a:moveTo>
                <a:lnTo>
                  <a:pt x="1080102" y="54202"/>
                </a:lnTo>
                <a:lnTo>
                  <a:pt x="1145145" y="48289"/>
                </a:lnTo>
                <a:lnTo>
                  <a:pt x="1075175" y="7883"/>
                </a:lnTo>
                <a:close/>
              </a:path>
              <a:path w="1210310" h="1211580">
                <a:moveTo>
                  <a:pt x="1143174" y="1970"/>
                </a:moveTo>
                <a:lnTo>
                  <a:pt x="1075175" y="7883"/>
                </a:lnTo>
                <a:lnTo>
                  <a:pt x="1145145" y="48289"/>
                </a:lnTo>
                <a:lnTo>
                  <a:pt x="1143174" y="1970"/>
                </a:lnTo>
                <a:close/>
              </a:path>
              <a:path w="1210310" h="1211580">
                <a:moveTo>
                  <a:pt x="1143174" y="1970"/>
                </a:moveTo>
                <a:lnTo>
                  <a:pt x="1145145" y="48289"/>
                </a:lnTo>
                <a:lnTo>
                  <a:pt x="1210188" y="47303"/>
                </a:lnTo>
                <a:lnTo>
                  <a:pt x="1143174" y="1970"/>
                </a:lnTo>
                <a:close/>
              </a:path>
              <a:path w="1210310" h="1211580">
                <a:moveTo>
                  <a:pt x="1210188" y="0"/>
                </a:moveTo>
                <a:lnTo>
                  <a:pt x="1143174" y="1970"/>
                </a:lnTo>
                <a:lnTo>
                  <a:pt x="1210188" y="47303"/>
                </a:lnTo>
                <a:lnTo>
                  <a:pt x="1210188" y="0"/>
                </a:lnTo>
                <a:close/>
              </a:path>
            </a:pathLst>
          </a:custGeom>
          <a:solidFill>
            <a:srgbClr val="686868"/>
          </a:solidFill>
        </p:spPr>
        <p:txBody>
          <a:bodyPr wrap="square" lIns="0" tIns="0" rIns="0" bIns="0" rtlCol="0"/>
          <a:lstStyle/>
          <a:p>
            <a:endParaRPr dirty="0"/>
          </a:p>
        </p:txBody>
      </p:sp>
      <p:sp>
        <p:nvSpPr>
          <p:cNvPr id="249" name="bk object 249"/>
          <p:cNvSpPr/>
          <p:nvPr/>
        </p:nvSpPr>
        <p:spPr>
          <a:xfrm>
            <a:off x="1678298" y="536108"/>
            <a:ext cx="67310" cy="47625"/>
          </a:xfrm>
          <a:custGeom>
            <a:avLst/>
            <a:gdLst/>
            <a:ahLst/>
            <a:cxnLst/>
            <a:rect l="l" t="t" r="r" b="b"/>
            <a:pathLst>
              <a:path w="67310" h="47625">
                <a:moveTo>
                  <a:pt x="67013" y="0"/>
                </a:moveTo>
                <a:lnTo>
                  <a:pt x="67013" y="47303"/>
                </a:lnTo>
                <a:lnTo>
                  <a:pt x="0" y="1970"/>
                </a:lnTo>
                <a:lnTo>
                  <a:pt x="67013" y="0"/>
                </a:lnTo>
                <a:close/>
              </a:path>
            </a:pathLst>
          </a:custGeom>
          <a:ln w="3175">
            <a:solidFill>
              <a:srgbClr val="686868"/>
            </a:solidFill>
          </a:ln>
        </p:spPr>
        <p:txBody>
          <a:bodyPr wrap="square" lIns="0" tIns="0" rIns="0" bIns="0" rtlCol="0"/>
          <a:lstStyle/>
          <a:p>
            <a:endParaRPr dirty="0"/>
          </a:p>
        </p:txBody>
      </p:sp>
      <p:sp>
        <p:nvSpPr>
          <p:cNvPr id="250" name="bk object 250"/>
          <p:cNvSpPr/>
          <p:nvPr/>
        </p:nvSpPr>
        <p:spPr>
          <a:xfrm>
            <a:off x="1678298" y="538079"/>
            <a:ext cx="67310" cy="46355"/>
          </a:xfrm>
          <a:custGeom>
            <a:avLst/>
            <a:gdLst/>
            <a:ahLst/>
            <a:cxnLst/>
            <a:rect l="l" t="t" r="r" b="b"/>
            <a:pathLst>
              <a:path w="67310" h="46354">
                <a:moveTo>
                  <a:pt x="67013" y="45332"/>
                </a:moveTo>
                <a:lnTo>
                  <a:pt x="0" y="0"/>
                </a:lnTo>
                <a:lnTo>
                  <a:pt x="1970" y="46318"/>
                </a:lnTo>
                <a:lnTo>
                  <a:pt x="67013" y="45332"/>
                </a:lnTo>
                <a:close/>
              </a:path>
            </a:pathLst>
          </a:custGeom>
          <a:ln w="3175">
            <a:solidFill>
              <a:srgbClr val="686868"/>
            </a:solidFill>
          </a:ln>
        </p:spPr>
        <p:txBody>
          <a:bodyPr wrap="square" lIns="0" tIns="0" rIns="0" bIns="0" rtlCol="0"/>
          <a:lstStyle/>
          <a:p>
            <a:endParaRPr dirty="0"/>
          </a:p>
        </p:txBody>
      </p:sp>
      <p:sp>
        <p:nvSpPr>
          <p:cNvPr id="251" name="bk object 251"/>
          <p:cNvSpPr/>
          <p:nvPr/>
        </p:nvSpPr>
        <p:spPr>
          <a:xfrm>
            <a:off x="1610299" y="538079"/>
            <a:ext cx="70485" cy="46355"/>
          </a:xfrm>
          <a:custGeom>
            <a:avLst/>
            <a:gdLst/>
            <a:ahLst/>
            <a:cxnLst/>
            <a:rect l="l" t="t" r="r" b="b"/>
            <a:pathLst>
              <a:path w="70485" h="46354">
                <a:moveTo>
                  <a:pt x="67999" y="0"/>
                </a:moveTo>
                <a:lnTo>
                  <a:pt x="69970" y="46318"/>
                </a:lnTo>
                <a:lnTo>
                  <a:pt x="0" y="5912"/>
                </a:lnTo>
                <a:lnTo>
                  <a:pt x="67999" y="0"/>
                </a:lnTo>
                <a:close/>
              </a:path>
            </a:pathLst>
          </a:custGeom>
          <a:ln w="3175">
            <a:solidFill>
              <a:srgbClr val="686868"/>
            </a:solidFill>
          </a:ln>
        </p:spPr>
        <p:txBody>
          <a:bodyPr wrap="square" lIns="0" tIns="0" rIns="0" bIns="0" rtlCol="0"/>
          <a:lstStyle/>
          <a:p>
            <a:endParaRPr dirty="0"/>
          </a:p>
        </p:txBody>
      </p:sp>
      <p:sp>
        <p:nvSpPr>
          <p:cNvPr id="252" name="bk object 252"/>
          <p:cNvSpPr/>
          <p:nvPr/>
        </p:nvSpPr>
        <p:spPr>
          <a:xfrm>
            <a:off x="1610299" y="543992"/>
            <a:ext cx="70485" cy="46355"/>
          </a:xfrm>
          <a:custGeom>
            <a:avLst/>
            <a:gdLst/>
            <a:ahLst/>
            <a:cxnLst/>
            <a:rect l="l" t="t" r="r" b="b"/>
            <a:pathLst>
              <a:path w="70485" h="46354">
                <a:moveTo>
                  <a:pt x="69970" y="40405"/>
                </a:moveTo>
                <a:lnTo>
                  <a:pt x="0" y="0"/>
                </a:lnTo>
                <a:lnTo>
                  <a:pt x="4927" y="46318"/>
                </a:lnTo>
                <a:lnTo>
                  <a:pt x="69970" y="40405"/>
                </a:lnTo>
                <a:close/>
              </a:path>
            </a:pathLst>
          </a:custGeom>
          <a:ln w="3175">
            <a:solidFill>
              <a:srgbClr val="686868"/>
            </a:solidFill>
          </a:ln>
        </p:spPr>
        <p:txBody>
          <a:bodyPr wrap="square" lIns="0" tIns="0" rIns="0" bIns="0" rtlCol="0"/>
          <a:lstStyle/>
          <a:p>
            <a:endParaRPr dirty="0"/>
          </a:p>
        </p:txBody>
      </p:sp>
      <p:sp>
        <p:nvSpPr>
          <p:cNvPr id="253" name="bk object 253"/>
          <p:cNvSpPr/>
          <p:nvPr/>
        </p:nvSpPr>
        <p:spPr>
          <a:xfrm>
            <a:off x="1543285" y="543992"/>
            <a:ext cx="72390" cy="46355"/>
          </a:xfrm>
          <a:custGeom>
            <a:avLst/>
            <a:gdLst/>
            <a:ahLst/>
            <a:cxnLst/>
            <a:rect l="l" t="t" r="r" b="b"/>
            <a:pathLst>
              <a:path w="72390" h="46354">
                <a:moveTo>
                  <a:pt x="67013" y="0"/>
                </a:moveTo>
                <a:lnTo>
                  <a:pt x="71941" y="46318"/>
                </a:lnTo>
                <a:lnTo>
                  <a:pt x="0" y="9854"/>
                </a:lnTo>
                <a:lnTo>
                  <a:pt x="67013" y="0"/>
                </a:lnTo>
                <a:close/>
              </a:path>
            </a:pathLst>
          </a:custGeom>
          <a:ln w="3175">
            <a:solidFill>
              <a:srgbClr val="686868"/>
            </a:solidFill>
          </a:ln>
        </p:spPr>
        <p:txBody>
          <a:bodyPr wrap="square" lIns="0" tIns="0" rIns="0" bIns="0" rtlCol="0"/>
          <a:lstStyle/>
          <a:p>
            <a:endParaRPr dirty="0"/>
          </a:p>
        </p:txBody>
      </p:sp>
      <p:sp>
        <p:nvSpPr>
          <p:cNvPr id="254" name="bk object 254"/>
          <p:cNvSpPr/>
          <p:nvPr/>
        </p:nvSpPr>
        <p:spPr>
          <a:xfrm>
            <a:off x="1543285" y="553847"/>
            <a:ext cx="72390" cy="45720"/>
          </a:xfrm>
          <a:custGeom>
            <a:avLst/>
            <a:gdLst/>
            <a:ahLst/>
            <a:cxnLst/>
            <a:rect l="l" t="t" r="r" b="b"/>
            <a:pathLst>
              <a:path w="72390" h="45720">
                <a:moveTo>
                  <a:pt x="71941" y="36463"/>
                </a:moveTo>
                <a:lnTo>
                  <a:pt x="0" y="0"/>
                </a:lnTo>
                <a:lnTo>
                  <a:pt x="7883" y="45332"/>
                </a:lnTo>
                <a:lnTo>
                  <a:pt x="71941" y="36463"/>
                </a:lnTo>
                <a:close/>
              </a:path>
            </a:pathLst>
          </a:custGeom>
          <a:ln w="3175">
            <a:solidFill>
              <a:srgbClr val="686868"/>
            </a:solidFill>
          </a:ln>
        </p:spPr>
        <p:txBody>
          <a:bodyPr wrap="square" lIns="0" tIns="0" rIns="0" bIns="0" rtlCol="0"/>
          <a:lstStyle/>
          <a:p>
            <a:endParaRPr dirty="0"/>
          </a:p>
        </p:txBody>
      </p:sp>
      <p:sp>
        <p:nvSpPr>
          <p:cNvPr id="255" name="bk object 255"/>
          <p:cNvSpPr/>
          <p:nvPr/>
        </p:nvSpPr>
        <p:spPr>
          <a:xfrm>
            <a:off x="1476271" y="553847"/>
            <a:ext cx="74930" cy="45720"/>
          </a:xfrm>
          <a:custGeom>
            <a:avLst/>
            <a:gdLst/>
            <a:ahLst/>
            <a:cxnLst/>
            <a:rect l="l" t="t" r="r" b="b"/>
            <a:pathLst>
              <a:path w="74930" h="45720">
                <a:moveTo>
                  <a:pt x="67013" y="0"/>
                </a:moveTo>
                <a:lnTo>
                  <a:pt x="74897" y="45332"/>
                </a:lnTo>
                <a:lnTo>
                  <a:pt x="0" y="12811"/>
                </a:lnTo>
                <a:lnTo>
                  <a:pt x="67013" y="0"/>
                </a:lnTo>
                <a:close/>
              </a:path>
            </a:pathLst>
          </a:custGeom>
          <a:ln w="3175">
            <a:solidFill>
              <a:srgbClr val="686868"/>
            </a:solidFill>
          </a:ln>
        </p:spPr>
        <p:txBody>
          <a:bodyPr wrap="square" lIns="0" tIns="0" rIns="0" bIns="0" rtlCol="0"/>
          <a:lstStyle/>
          <a:p>
            <a:endParaRPr dirty="0"/>
          </a:p>
        </p:txBody>
      </p:sp>
      <p:sp>
        <p:nvSpPr>
          <p:cNvPr id="256" name="bk object 256"/>
          <p:cNvSpPr/>
          <p:nvPr/>
        </p:nvSpPr>
        <p:spPr>
          <a:xfrm>
            <a:off x="1476271" y="566659"/>
            <a:ext cx="74930" cy="45720"/>
          </a:xfrm>
          <a:custGeom>
            <a:avLst/>
            <a:gdLst/>
            <a:ahLst/>
            <a:cxnLst/>
            <a:rect l="l" t="t" r="r" b="b"/>
            <a:pathLst>
              <a:path w="74930" h="45720">
                <a:moveTo>
                  <a:pt x="74897" y="32521"/>
                </a:moveTo>
                <a:lnTo>
                  <a:pt x="0" y="0"/>
                </a:lnTo>
                <a:lnTo>
                  <a:pt x="10840" y="45332"/>
                </a:lnTo>
                <a:lnTo>
                  <a:pt x="74897" y="32521"/>
                </a:lnTo>
                <a:close/>
              </a:path>
            </a:pathLst>
          </a:custGeom>
          <a:ln w="3175">
            <a:solidFill>
              <a:srgbClr val="686868"/>
            </a:solidFill>
          </a:ln>
        </p:spPr>
        <p:txBody>
          <a:bodyPr wrap="square" lIns="0" tIns="0" rIns="0" bIns="0" rtlCol="0"/>
          <a:lstStyle/>
          <a:p>
            <a:endParaRPr dirty="0"/>
          </a:p>
        </p:txBody>
      </p:sp>
      <p:sp>
        <p:nvSpPr>
          <p:cNvPr id="257" name="bk object 257"/>
          <p:cNvSpPr/>
          <p:nvPr/>
        </p:nvSpPr>
        <p:spPr>
          <a:xfrm>
            <a:off x="1410243" y="566659"/>
            <a:ext cx="77470" cy="45720"/>
          </a:xfrm>
          <a:custGeom>
            <a:avLst/>
            <a:gdLst/>
            <a:ahLst/>
            <a:cxnLst/>
            <a:rect l="l" t="t" r="r" b="b"/>
            <a:pathLst>
              <a:path w="77469" h="45720">
                <a:moveTo>
                  <a:pt x="66028" y="0"/>
                </a:moveTo>
                <a:lnTo>
                  <a:pt x="76868" y="45332"/>
                </a:lnTo>
                <a:lnTo>
                  <a:pt x="0" y="16753"/>
                </a:lnTo>
                <a:lnTo>
                  <a:pt x="66028" y="0"/>
                </a:lnTo>
                <a:close/>
              </a:path>
            </a:pathLst>
          </a:custGeom>
          <a:ln w="3175">
            <a:solidFill>
              <a:srgbClr val="686868"/>
            </a:solidFill>
          </a:ln>
        </p:spPr>
        <p:txBody>
          <a:bodyPr wrap="square" lIns="0" tIns="0" rIns="0" bIns="0" rtlCol="0"/>
          <a:lstStyle/>
          <a:p>
            <a:endParaRPr dirty="0"/>
          </a:p>
        </p:txBody>
      </p:sp>
      <p:sp>
        <p:nvSpPr>
          <p:cNvPr id="258" name="bk object 258"/>
          <p:cNvSpPr/>
          <p:nvPr/>
        </p:nvSpPr>
        <p:spPr>
          <a:xfrm>
            <a:off x="1410243" y="583412"/>
            <a:ext cx="77470" cy="45720"/>
          </a:xfrm>
          <a:custGeom>
            <a:avLst/>
            <a:gdLst/>
            <a:ahLst/>
            <a:cxnLst/>
            <a:rect l="l" t="t" r="r" b="b"/>
            <a:pathLst>
              <a:path w="77469" h="45720">
                <a:moveTo>
                  <a:pt x="76868" y="28579"/>
                </a:moveTo>
                <a:lnTo>
                  <a:pt x="0" y="0"/>
                </a:lnTo>
                <a:lnTo>
                  <a:pt x="13796" y="45332"/>
                </a:lnTo>
                <a:lnTo>
                  <a:pt x="76868" y="28579"/>
                </a:lnTo>
                <a:close/>
              </a:path>
            </a:pathLst>
          </a:custGeom>
          <a:ln w="3175">
            <a:solidFill>
              <a:srgbClr val="686868"/>
            </a:solidFill>
          </a:ln>
        </p:spPr>
        <p:txBody>
          <a:bodyPr wrap="square" lIns="0" tIns="0" rIns="0" bIns="0" rtlCol="0"/>
          <a:lstStyle/>
          <a:p>
            <a:endParaRPr dirty="0"/>
          </a:p>
        </p:txBody>
      </p:sp>
      <p:sp>
        <p:nvSpPr>
          <p:cNvPr id="259" name="bk object 259"/>
          <p:cNvSpPr/>
          <p:nvPr/>
        </p:nvSpPr>
        <p:spPr>
          <a:xfrm>
            <a:off x="1346186" y="583412"/>
            <a:ext cx="78105" cy="45720"/>
          </a:xfrm>
          <a:custGeom>
            <a:avLst/>
            <a:gdLst/>
            <a:ahLst/>
            <a:cxnLst/>
            <a:rect l="l" t="t" r="r" b="b"/>
            <a:pathLst>
              <a:path w="78105" h="45720">
                <a:moveTo>
                  <a:pt x="64057" y="0"/>
                </a:moveTo>
                <a:lnTo>
                  <a:pt x="77854" y="45332"/>
                </a:lnTo>
                <a:lnTo>
                  <a:pt x="0" y="20695"/>
                </a:lnTo>
                <a:lnTo>
                  <a:pt x="64057" y="0"/>
                </a:lnTo>
                <a:close/>
              </a:path>
            </a:pathLst>
          </a:custGeom>
          <a:ln w="3175">
            <a:solidFill>
              <a:srgbClr val="686868"/>
            </a:solidFill>
          </a:ln>
        </p:spPr>
        <p:txBody>
          <a:bodyPr wrap="square" lIns="0" tIns="0" rIns="0" bIns="0" rtlCol="0"/>
          <a:lstStyle/>
          <a:p>
            <a:endParaRPr dirty="0"/>
          </a:p>
        </p:txBody>
      </p:sp>
      <p:sp>
        <p:nvSpPr>
          <p:cNvPr id="260" name="bk object 260"/>
          <p:cNvSpPr/>
          <p:nvPr/>
        </p:nvSpPr>
        <p:spPr>
          <a:xfrm>
            <a:off x="1346186" y="604107"/>
            <a:ext cx="78105" cy="44450"/>
          </a:xfrm>
          <a:custGeom>
            <a:avLst/>
            <a:gdLst/>
            <a:ahLst/>
            <a:cxnLst/>
            <a:rect l="l" t="t" r="r" b="b"/>
            <a:pathLst>
              <a:path w="78105" h="44450">
                <a:moveTo>
                  <a:pt x="77854" y="24637"/>
                </a:moveTo>
                <a:lnTo>
                  <a:pt x="0" y="0"/>
                </a:lnTo>
                <a:lnTo>
                  <a:pt x="14782" y="44347"/>
                </a:lnTo>
                <a:lnTo>
                  <a:pt x="77854" y="24637"/>
                </a:lnTo>
                <a:close/>
              </a:path>
            </a:pathLst>
          </a:custGeom>
          <a:ln w="3175">
            <a:solidFill>
              <a:srgbClr val="686868"/>
            </a:solidFill>
          </a:ln>
        </p:spPr>
        <p:txBody>
          <a:bodyPr wrap="square" lIns="0" tIns="0" rIns="0" bIns="0" rtlCol="0"/>
          <a:lstStyle/>
          <a:p>
            <a:endParaRPr dirty="0"/>
          </a:p>
        </p:txBody>
      </p:sp>
      <p:sp>
        <p:nvSpPr>
          <p:cNvPr id="261" name="bk object 261"/>
          <p:cNvSpPr/>
          <p:nvPr/>
        </p:nvSpPr>
        <p:spPr>
          <a:xfrm>
            <a:off x="1282129" y="604107"/>
            <a:ext cx="79375" cy="44450"/>
          </a:xfrm>
          <a:custGeom>
            <a:avLst/>
            <a:gdLst/>
            <a:ahLst/>
            <a:cxnLst/>
            <a:rect l="l" t="t" r="r" b="b"/>
            <a:pathLst>
              <a:path w="79375" h="44450">
                <a:moveTo>
                  <a:pt x="64057" y="0"/>
                </a:moveTo>
                <a:lnTo>
                  <a:pt x="78839" y="44347"/>
                </a:lnTo>
                <a:lnTo>
                  <a:pt x="0" y="24637"/>
                </a:lnTo>
                <a:lnTo>
                  <a:pt x="64057" y="0"/>
                </a:lnTo>
                <a:close/>
              </a:path>
            </a:pathLst>
          </a:custGeom>
          <a:ln w="3175">
            <a:solidFill>
              <a:srgbClr val="686868"/>
            </a:solidFill>
          </a:ln>
        </p:spPr>
        <p:txBody>
          <a:bodyPr wrap="square" lIns="0" tIns="0" rIns="0" bIns="0" rtlCol="0"/>
          <a:lstStyle/>
          <a:p>
            <a:endParaRPr dirty="0"/>
          </a:p>
        </p:txBody>
      </p:sp>
      <p:sp>
        <p:nvSpPr>
          <p:cNvPr id="262" name="bk object 262"/>
          <p:cNvSpPr/>
          <p:nvPr/>
        </p:nvSpPr>
        <p:spPr>
          <a:xfrm>
            <a:off x="1282129" y="628745"/>
            <a:ext cx="79375" cy="42545"/>
          </a:xfrm>
          <a:custGeom>
            <a:avLst/>
            <a:gdLst/>
            <a:ahLst/>
            <a:cxnLst/>
            <a:rect l="l" t="t" r="r" b="b"/>
            <a:pathLst>
              <a:path w="79375" h="42545">
                <a:moveTo>
                  <a:pt x="78839" y="19709"/>
                </a:moveTo>
                <a:lnTo>
                  <a:pt x="0" y="0"/>
                </a:lnTo>
                <a:lnTo>
                  <a:pt x="17738" y="42376"/>
                </a:lnTo>
                <a:lnTo>
                  <a:pt x="78839" y="19709"/>
                </a:lnTo>
                <a:close/>
              </a:path>
            </a:pathLst>
          </a:custGeom>
          <a:ln w="3175">
            <a:solidFill>
              <a:srgbClr val="686868"/>
            </a:solidFill>
          </a:ln>
        </p:spPr>
        <p:txBody>
          <a:bodyPr wrap="square" lIns="0" tIns="0" rIns="0" bIns="0" rtlCol="0"/>
          <a:lstStyle/>
          <a:p>
            <a:endParaRPr dirty="0"/>
          </a:p>
        </p:txBody>
      </p:sp>
      <p:sp>
        <p:nvSpPr>
          <p:cNvPr id="263" name="bk object 263"/>
          <p:cNvSpPr/>
          <p:nvPr/>
        </p:nvSpPr>
        <p:spPr>
          <a:xfrm>
            <a:off x="1221028" y="628745"/>
            <a:ext cx="79375" cy="42545"/>
          </a:xfrm>
          <a:custGeom>
            <a:avLst/>
            <a:gdLst/>
            <a:ahLst/>
            <a:cxnLst/>
            <a:rect l="l" t="t" r="r" b="b"/>
            <a:pathLst>
              <a:path w="79375" h="42545">
                <a:moveTo>
                  <a:pt x="61100" y="0"/>
                </a:moveTo>
                <a:lnTo>
                  <a:pt x="78839" y="42376"/>
                </a:lnTo>
                <a:lnTo>
                  <a:pt x="0" y="27593"/>
                </a:lnTo>
                <a:lnTo>
                  <a:pt x="61100" y="0"/>
                </a:lnTo>
                <a:close/>
              </a:path>
            </a:pathLst>
          </a:custGeom>
          <a:ln w="3175">
            <a:solidFill>
              <a:srgbClr val="686868"/>
            </a:solidFill>
          </a:ln>
        </p:spPr>
        <p:txBody>
          <a:bodyPr wrap="square" lIns="0" tIns="0" rIns="0" bIns="0" rtlCol="0"/>
          <a:lstStyle/>
          <a:p>
            <a:endParaRPr dirty="0"/>
          </a:p>
        </p:txBody>
      </p:sp>
      <p:sp>
        <p:nvSpPr>
          <p:cNvPr id="264" name="bk object 264"/>
          <p:cNvSpPr/>
          <p:nvPr/>
        </p:nvSpPr>
        <p:spPr>
          <a:xfrm>
            <a:off x="1221028" y="656339"/>
            <a:ext cx="79375" cy="42545"/>
          </a:xfrm>
          <a:custGeom>
            <a:avLst/>
            <a:gdLst/>
            <a:ahLst/>
            <a:cxnLst/>
            <a:rect l="l" t="t" r="r" b="b"/>
            <a:pathLst>
              <a:path w="79375" h="42545">
                <a:moveTo>
                  <a:pt x="78839" y="14782"/>
                </a:moveTo>
                <a:lnTo>
                  <a:pt x="0" y="0"/>
                </a:lnTo>
                <a:lnTo>
                  <a:pt x="19709" y="42376"/>
                </a:lnTo>
                <a:lnTo>
                  <a:pt x="78839" y="14782"/>
                </a:lnTo>
                <a:close/>
              </a:path>
            </a:pathLst>
          </a:custGeom>
          <a:ln w="3175">
            <a:solidFill>
              <a:srgbClr val="686868"/>
            </a:solidFill>
          </a:ln>
        </p:spPr>
        <p:txBody>
          <a:bodyPr wrap="square" lIns="0" tIns="0" rIns="0" bIns="0" rtlCol="0"/>
          <a:lstStyle/>
          <a:p>
            <a:endParaRPr dirty="0"/>
          </a:p>
        </p:txBody>
      </p:sp>
      <p:sp>
        <p:nvSpPr>
          <p:cNvPr id="265" name="bk object 265"/>
          <p:cNvSpPr/>
          <p:nvPr/>
        </p:nvSpPr>
        <p:spPr>
          <a:xfrm>
            <a:off x="1159927" y="656339"/>
            <a:ext cx="81280" cy="42545"/>
          </a:xfrm>
          <a:custGeom>
            <a:avLst/>
            <a:gdLst/>
            <a:ahLst/>
            <a:cxnLst/>
            <a:rect l="l" t="t" r="r" b="b"/>
            <a:pathLst>
              <a:path w="81280" h="42545">
                <a:moveTo>
                  <a:pt x="61100" y="0"/>
                </a:moveTo>
                <a:lnTo>
                  <a:pt x="80810" y="42376"/>
                </a:lnTo>
                <a:lnTo>
                  <a:pt x="0" y="31535"/>
                </a:lnTo>
                <a:lnTo>
                  <a:pt x="61100" y="0"/>
                </a:lnTo>
                <a:close/>
              </a:path>
            </a:pathLst>
          </a:custGeom>
          <a:ln w="3175">
            <a:solidFill>
              <a:srgbClr val="686868"/>
            </a:solidFill>
          </a:ln>
        </p:spPr>
        <p:txBody>
          <a:bodyPr wrap="square" lIns="0" tIns="0" rIns="0" bIns="0" rtlCol="0"/>
          <a:lstStyle/>
          <a:p>
            <a:endParaRPr dirty="0"/>
          </a:p>
        </p:txBody>
      </p:sp>
      <p:sp>
        <p:nvSpPr>
          <p:cNvPr id="266" name="bk object 266"/>
          <p:cNvSpPr/>
          <p:nvPr/>
        </p:nvSpPr>
        <p:spPr>
          <a:xfrm>
            <a:off x="1159927" y="687875"/>
            <a:ext cx="81280" cy="40640"/>
          </a:xfrm>
          <a:custGeom>
            <a:avLst/>
            <a:gdLst/>
            <a:ahLst/>
            <a:cxnLst/>
            <a:rect l="l" t="t" r="r" b="b"/>
            <a:pathLst>
              <a:path w="81280" h="40640">
                <a:moveTo>
                  <a:pt x="80810" y="10840"/>
                </a:moveTo>
                <a:lnTo>
                  <a:pt x="0" y="0"/>
                </a:lnTo>
                <a:lnTo>
                  <a:pt x="22666" y="40405"/>
                </a:lnTo>
                <a:lnTo>
                  <a:pt x="80810" y="10840"/>
                </a:lnTo>
                <a:close/>
              </a:path>
            </a:pathLst>
          </a:custGeom>
          <a:ln w="3175">
            <a:solidFill>
              <a:srgbClr val="686868"/>
            </a:solidFill>
          </a:ln>
        </p:spPr>
        <p:txBody>
          <a:bodyPr wrap="square" lIns="0" tIns="0" rIns="0" bIns="0" rtlCol="0"/>
          <a:lstStyle/>
          <a:p>
            <a:endParaRPr dirty="0"/>
          </a:p>
        </p:txBody>
      </p:sp>
      <p:sp>
        <p:nvSpPr>
          <p:cNvPr id="267" name="bk object 267"/>
          <p:cNvSpPr/>
          <p:nvPr/>
        </p:nvSpPr>
        <p:spPr>
          <a:xfrm>
            <a:off x="1101783" y="687875"/>
            <a:ext cx="81280" cy="40640"/>
          </a:xfrm>
          <a:custGeom>
            <a:avLst/>
            <a:gdLst/>
            <a:ahLst/>
            <a:cxnLst/>
            <a:rect l="l" t="t" r="r" b="b"/>
            <a:pathLst>
              <a:path w="81280" h="40640">
                <a:moveTo>
                  <a:pt x="58144" y="0"/>
                </a:moveTo>
                <a:lnTo>
                  <a:pt x="80810" y="40405"/>
                </a:lnTo>
                <a:lnTo>
                  <a:pt x="0" y="34492"/>
                </a:lnTo>
                <a:lnTo>
                  <a:pt x="58144" y="0"/>
                </a:lnTo>
                <a:close/>
              </a:path>
            </a:pathLst>
          </a:custGeom>
          <a:ln w="3175">
            <a:solidFill>
              <a:srgbClr val="686868"/>
            </a:solidFill>
          </a:ln>
        </p:spPr>
        <p:txBody>
          <a:bodyPr wrap="square" lIns="0" tIns="0" rIns="0" bIns="0" rtlCol="0"/>
          <a:lstStyle/>
          <a:p>
            <a:endParaRPr dirty="0"/>
          </a:p>
        </p:txBody>
      </p:sp>
      <p:sp>
        <p:nvSpPr>
          <p:cNvPr id="268" name="bk object 268"/>
          <p:cNvSpPr/>
          <p:nvPr/>
        </p:nvSpPr>
        <p:spPr>
          <a:xfrm>
            <a:off x="1101783" y="722367"/>
            <a:ext cx="81280" cy="40005"/>
          </a:xfrm>
          <a:custGeom>
            <a:avLst/>
            <a:gdLst/>
            <a:ahLst/>
            <a:cxnLst/>
            <a:rect l="l" t="t" r="r" b="b"/>
            <a:pathLst>
              <a:path w="81280" h="40004">
                <a:moveTo>
                  <a:pt x="80810" y="5912"/>
                </a:moveTo>
                <a:lnTo>
                  <a:pt x="0" y="0"/>
                </a:lnTo>
                <a:lnTo>
                  <a:pt x="24637" y="39419"/>
                </a:lnTo>
                <a:lnTo>
                  <a:pt x="80810" y="5912"/>
                </a:lnTo>
                <a:close/>
              </a:path>
            </a:pathLst>
          </a:custGeom>
          <a:ln w="3175">
            <a:solidFill>
              <a:srgbClr val="686868"/>
            </a:solidFill>
          </a:ln>
        </p:spPr>
        <p:txBody>
          <a:bodyPr wrap="square" lIns="0" tIns="0" rIns="0" bIns="0" rtlCol="0"/>
          <a:lstStyle/>
          <a:p>
            <a:endParaRPr dirty="0"/>
          </a:p>
        </p:txBody>
      </p:sp>
      <p:sp>
        <p:nvSpPr>
          <p:cNvPr id="269" name="bk object 269"/>
          <p:cNvSpPr/>
          <p:nvPr/>
        </p:nvSpPr>
        <p:spPr>
          <a:xfrm>
            <a:off x="1045610" y="722367"/>
            <a:ext cx="81280" cy="40005"/>
          </a:xfrm>
          <a:custGeom>
            <a:avLst/>
            <a:gdLst/>
            <a:ahLst/>
            <a:cxnLst/>
            <a:rect l="l" t="t" r="r" b="b"/>
            <a:pathLst>
              <a:path w="81280" h="40004">
                <a:moveTo>
                  <a:pt x="56173" y="0"/>
                </a:moveTo>
                <a:lnTo>
                  <a:pt x="80810" y="39419"/>
                </a:lnTo>
                <a:lnTo>
                  <a:pt x="0" y="37448"/>
                </a:lnTo>
                <a:lnTo>
                  <a:pt x="56173" y="0"/>
                </a:lnTo>
                <a:close/>
              </a:path>
            </a:pathLst>
          </a:custGeom>
          <a:ln w="3175">
            <a:solidFill>
              <a:srgbClr val="686868"/>
            </a:solidFill>
          </a:ln>
        </p:spPr>
        <p:txBody>
          <a:bodyPr wrap="square" lIns="0" tIns="0" rIns="0" bIns="0" rtlCol="0"/>
          <a:lstStyle/>
          <a:p>
            <a:endParaRPr dirty="0"/>
          </a:p>
        </p:txBody>
      </p:sp>
      <p:sp>
        <p:nvSpPr>
          <p:cNvPr id="270" name="bk object 270"/>
          <p:cNvSpPr/>
          <p:nvPr/>
        </p:nvSpPr>
        <p:spPr>
          <a:xfrm>
            <a:off x="1045610" y="759816"/>
            <a:ext cx="81280" cy="37465"/>
          </a:xfrm>
          <a:custGeom>
            <a:avLst/>
            <a:gdLst/>
            <a:ahLst/>
            <a:cxnLst/>
            <a:rect l="l" t="t" r="r" b="b"/>
            <a:pathLst>
              <a:path w="81280" h="37465">
                <a:moveTo>
                  <a:pt x="80810" y="1970"/>
                </a:moveTo>
                <a:lnTo>
                  <a:pt x="0" y="0"/>
                </a:lnTo>
                <a:lnTo>
                  <a:pt x="26608" y="37448"/>
                </a:lnTo>
                <a:lnTo>
                  <a:pt x="80810" y="1970"/>
                </a:lnTo>
                <a:close/>
              </a:path>
            </a:pathLst>
          </a:custGeom>
          <a:ln w="3175">
            <a:solidFill>
              <a:srgbClr val="686868"/>
            </a:solidFill>
          </a:ln>
        </p:spPr>
        <p:txBody>
          <a:bodyPr wrap="square" lIns="0" tIns="0" rIns="0" bIns="0" rtlCol="0"/>
          <a:lstStyle/>
          <a:p>
            <a:endParaRPr dirty="0"/>
          </a:p>
        </p:txBody>
      </p:sp>
      <p:sp>
        <p:nvSpPr>
          <p:cNvPr id="271" name="bk object 271"/>
          <p:cNvSpPr/>
          <p:nvPr/>
        </p:nvSpPr>
        <p:spPr>
          <a:xfrm>
            <a:off x="991408" y="759816"/>
            <a:ext cx="81280" cy="40640"/>
          </a:xfrm>
          <a:custGeom>
            <a:avLst/>
            <a:gdLst/>
            <a:ahLst/>
            <a:cxnLst/>
            <a:rect l="l" t="t" r="r" b="b"/>
            <a:pathLst>
              <a:path w="81280" h="40640">
                <a:moveTo>
                  <a:pt x="54202" y="0"/>
                </a:moveTo>
                <a:lnTo>
                  <a:pt x="80810" y="37448"/>
                </a:lnTo>
                <a:lnTo>
                  <a:pt x="0" y="40405"/>
                </a:lnTo>
                <a:lnTo>
                  <a:pt x="54202" y="0"/>
                </a:lnTo>
                <a:close/>
              </a:path>
            </a:pathLst>
          </a:custGeom>
          <a:ln w="3175">
            <a:solidFill>
              <a:srgbClr val="686868"/>
            </a:solidFill>
          </a:ln>
        </p:spPr>
        <p:txBody>
          <a:bodyPr wrap="square" lIns="0" tIns="0" rIns="0" bIns="0" rtlCol="0"/>
          <a:lstStyle/>
          <a:p>
            <a:endParaRPr dirty="0"/>
          </a:p>
        </p:txBody>
      </p:sp>
      <p:sp>
        <p:nvSpPr>
          <p:cNvPr id="272" name="bk object 272"/>
          <p:cNvSpPr/>
          <p:nvPr/>
        </p:nvSpPr>
        <p:spPr>
          <a:xfrm>
            <a:off x="991408" y="797264"/>
            <a:ext cx="81280" cy="40005"/>
          </a:xfrm>
          <a:custGeom>
            <a:avLst/>
            <a:gdLst/>
            <a:ahLst/>
            <a:cxnLst/>
            <a:rect l="l" t="t" r="r" b="b"/>
            <a:pathLst>
              <a:path w="81280" h="40005">
                <a:moveTo>
                  <a:pt x="80810" y="0"/>
                </a:moveTo>
                <a:lnTo>
                  <a:pt x="0" y="2956"/>
                </a:lnTo>
                <a:lnTo>
                  <a:pt x="28579" y="39419"/>
                </a:lnTo>
                <a:lnTo>
                  <a:pt x="80810" y="0"/>
                </a:lnTo>
                <a:close/>
              </a:path>
            </a:pathLst>
          </a:custGeom>
          <a:ln w="3175">
            <a:solidFill>
              <a:srgbClr val="686868"/>
            </a:solidFill>
          </a:ln>
        </p:spPr>
        <p:txBody>
          <a:bodyPr wrap="square" lIns="0" tIns="0" rIns="0" bIns="0" rtlCol="0"/>
          <a:lstStyle/>
          <a:p>
            <a:endParaRPr dirty="0"/>
          </a:p>
        </p:txBody>
      </p:sp>
      <p:sp>
        <p:nvSpPr>
          <p:cNvPr id="273" name="bk object 273"/>
          <p:cNvSpPr/>
          <p:nvPr/>
        </p:nvSpPr>
        <p:spPr>
          <a:xfrm>
            <a:off x="939176" y="800221"/>
            <a:ext cx="81280" cy="44450"/>
          </a:xfrm>
          <a:custGeom>
            <a:avLst/>
            <a:gdLst/>
            <a:ahLst/>
            <a:cxnLst/>
            <a:rect l="l" t="t" r="r" b="b"/>
            <a:pathLst>
              <a:path w="81280" h="44450">
                <a:moveTo>
                  <a:pt x="52231" y="0"/>
                </a:moveTo>
                <a:lnTo>
                  <a:pt x="80810" y="36463"/>
                </a:lnTo>
                <a:lnTo>
                  <a:pt x="0" y="44347"/>
                </a:lnTo>
                <a:lnTo>
                  <a:pt x="52231" y="0"/>
                </a:lnTo>
                <a:close/>
              </a:path>
            </a:pathLst>
          </a:custGeom>
          <a:ln w="3175">
            <a:solidFill>
              <a:srgbClr val="686868"/>
            </a:solidFill>
          </a:ln>
        </p:spPr>
        <p:txBody>
          <a:bodyPr wrap="square" lIns="0" tIns="0" rIns="0" bIns="0" rtlCol="0"/>
          <a:lstStyle/>
          <a:p>
            <a:endParaRPr dirty="0"/>
          </a:p>
        </p:txBody>
      </p:sp>
      <p:sp>
        <p:nvSpPr>
          <p:cNvPr id="274" name="bk object 274"/>
          <p:cNvSpPr/>
          <p:nvPr/>
        </p:nvSpPr>
        <p:spPr>
          <a:xfrm>
            <a:off x="939176" y="836684"/>
            <a:ext cx="81280" cy="42545"/>
          </a:xfrm>
          <a:custGeom>
            <a:avLst/>
            <a:gdLst/>
            <a:ahLst/>
            <a:cxnLst/>
            <a:rect l="l" t="t" r="r" b="b"/>
            <a:pathLst>
              <a:path w="81280" h="42544">
                <a:moveTo>
                  <a:pt x="80810" y="0"/>
                </a:moveTo>
                <a:lnTo>
                  <a:pt x="0" y="7883"/>
                </a:lnTo>
                <a:lnTo>
                  <a:pt x="30550" y="42376"/>
                </a:lnTo>
                <a:lnTo>
                  <a:pt x="80810" y="0"/>
                </a:lnTo>
                <a:close/>
              </a:path>
            </a:pathLst>
          </a:custGeom>
          <a:ln w="3175">
            <a:solidFill>
              <a:srgbClr val="686868"/>
            </a:solidFill>
          </a:ln>
        </p:spPr>
        <p:txBody>
          <a:bodyPr wrap="square" lIns="0" tIns="0" rIns="0" bIns="0" rtlCol="0"/>
          <a:lstStyle/>
          <a:p>
            <a:endParaRPr dirty="0"/>
          </a:p>
        </p:txBody>
      </p:sp>
      <p:sp>
        <p:nvSpPr>
          <p:cNvPr id="275" name="bk object 275"/>
          <p:cNvSpPr/>
          <p:nvPr/>
        </p:nvSpPr>
        <p:spPr>
          <a:xfrm>
            <a:off x="889902" y="844568"/>
            <a:ext cx="80010" cy="46355"/>
          </a:xfrm>
          <a:custGeom>
            <a:avLst/>
            <a:gdLst/>
            <a:ahLst/>
            <a:cxnLst/>
            <a:rect l="l" t="t" r="r" b="b"/>
            <a:pathLst>
              <a:path w="80009" h="46355">
                <a:moveTo>
                  <a:pt x="49274" y="0"/>
                </a:moveTo>
                <a:lnTo>
                  <a:pt x="79825" y="34492"/>
                </a:lnTo>
                <a:lnTo>
                  <a:pt x="0" y="46318"/>
                </a:lnTo>
                <a:lnTo>
                  <a:pt x="49274" y="0"/>
                </a:lnTo>
                <a:close/>
              </a:path>
            </a:pathLst>
          </a:custGeom>
          <a:ln w="3175">
            <a:solidFill>
              <a:srgbClr val="686868"/>
            </a:solidFill>
          </a:ln>
        </p:spPr>
        <p:txBody>
          <a:bodyPr wrap="square" lIns="0" tIns="0" rIns="0" bIns="0" rtlCol="0"/>
          <a:lstStyle/>
          <a:p>
            <a:endParaRPr dirty="0"/>
          </a:p>
        </p:txBody>
      </p:sp>
      <p:sp>
        <p:nvSpPr>
          <p:cNvPr id="276" name="bk object 276"/>
          <p:cNvSpPr/>
          <p:nvPr/>
        </p:nvSpPr>
        <p:spPr>
          <a:xfrm>
            <a:off x="889902" y="879061"/>
            <a:ext cx="80010" cy="44450"/>
          </a:xfrm>
          <a:custGeom>
            <a:avLst/>
            <a:gdLst/>
            <a:ahLst/>
            <a:cxnLst/>
            <a:rect l="l" t="t" r="r" b="b"/>
            <a:pathLst>
              <a:path w="80009" h="44450">
                <a:moveTo>
                  <a:pt x="79825" y="0"/>
                </a:moveTo>
                <a:lnTo>
                  <a:pt x="0" y="11825"/>
                </a:lnTo>
                <a:lnTo>
                  <a:pt x="32521" y="44347"/>
                </a:lnTo>
                <a:lnTo>
                  <a:pt x="79825" y="0"/>
                </a:lnTo>
                <a:close/>
              </a:path>
            </a:pathLst>
          </a:custGeom>
          <a:ln w="3175">
            <a:solidFill>
              <a:srgbClr val="686868"/>
            </a:solidFill>
          </a:ln>
        </p:spPr>
        <p:txBody>
          <a:bodyPr wrap="square" lIns="0" tIns="0" rIns="0" bIns="0" rtlCol="0"/>
          <a:lstStyle/>
          <a:p>
            <a:endParaRPr dirty="0"/>
          </a:p>
        </p:txBody>
      </p:sp>
      <p:sp>
        <p:nvSpPr>
          <p:cNvPr id="277" name="bk object 277"/>
          <p:cNvSpPr/>
          <p:nvPr/>
        </p:nvSpPr>
        <p:spPr>
          <a:xfrm>
            <a:off x="843583" y="890886"/>
            <a:ext cx="79375" cy="49530"/>
          </a:xfrm>
          <a:custGeom>
            <a:avLst/>
            <a:gdLst/>
            <a:ahLst/>
            <a:cxnLst/>
            <a:rect l="l" t="t" r="r" b="b"/>
            <a:pathLst>
              <a:path w="79375" h="49530">
                <a:moveTo>
                  <a:pt x="46318" y="0"/>
                </a:moveTo>
                <a:lnTo>
                  <a:pt x="78839" y="32521"/>
                </a:lnTo>
                <a:lnTo>
                  <a:pt x="0" y="49274"/>
                </a:lnTo>
                <a:lnTo>
                  <a:pt x="46318" y="0"/>
                </a:lnTo>
                <a:close/>
              </a:path>
            </a:pathLst>
          </a:custGeom>
          <a:ln w="3175">
            <a:solidFill>
              <a:srgbClr val="686868"/>
            </a:solidFill>
          </a:ln>
        </p:spPr>
        <p:txBody>
          <a:bodyPr wrap="square" lIns="0" tIns="0" rIns="0" bIns="0" rtlCol="0"/>
          <a:lstStyle/>
          <a:p>
            <a:endParaRPr dirty="0"/>
          </a:p>
        </p:txBody>
      </p:sp>
      <p:sp>
        <p:nvSpPr>
          <p:cNvPr id="278" name="bk object 278"/>
          <p:cNvSpPr/>
          <p:nvPr/>
        </p:nvSpPr>
        <p:spPr>
          <a:xfrm>
            <a:off x="843583" y="923408"/>
            <a:ext cx="79375" cy="48895"/>
          </a:xfrm>
          <a:custGeom>
            <a:avLst/>
            <a:gdLst/>
            <a:ahLst/>
            <a:cxnLst/>
            <a:rect l="l" t="t" r="r" b="b"/>
            <a:pathLst>
              <a:path w="79375" h="48894">
                <a:moveTo>
                  <a:pt x="78839" y="0"/>
                </a:moveTo>
                <a:lnTo>
                  <a:pt x="0" y="16753"/>
                </a:lnTo>
                <a:lnTo>
                  <a:pt x="34492" y="48289"/>
                </a:lnTo>
                <a:lnTo>
                  <a:pt x="78839" y="0"/>
                </a:lnTo>
                <a:close/>
              </a:path>
            </a:pathLst>
          </a:custGeom>
          <a:ln w="3175">
            <a:solidFill>
              <a:srgbClr val="686868"/>
            </a:solidFill>
          </a:ln>
        </p:spPr>
        <p:txBody>
          <a:bodyPr wrap="square" lIns="0" tIns="0" rIns="0" bIns="0" rtlCol="0"/>
          <a:lstStyle/>
          <a:p>
            <a:endParaRPr dirty="0"/>
          </a:p>
        </p:txBody>
      </p:sp>
      <p:sp>
        <p:nvSpPr>
          <p:cNvPr id="279" name="bk object 279"/>
          <p:cNvSpPr/>
          <p:nvPr/>
        </p:nvSpPr>
        <p:spPr>
          <a:xfrm>
            <a:off x="799236" y="940161"/>
            <a:ext cx="79375" cy="52705"/>
          </a:xfrm>
          <a:custGeom>
            <a:avLst/>
            <a:gdLst/>
            <a:ahLst/>
            <a:cxnLst/>
            <a:rect l="l" t="t" r="r" b="b"/>
            <a:pathLst>
              <a:path w="79375" h="52705">
                <a:moveTo>
                  <a:pt x="44347" y="0"/>
                </a:moveTo>
                <a:lnTo>
                  <a:pt x="78839" y="31535"/>
                </a:lnTo>
                <a:lnTo>
                  <a:pt x="0" y="52231"/>
                </a:lnTo>
                <a:lnTo>
                  <a:pt x="44347" y="0"/>
                </a:lnTo>
                <a:close/>
              </a:path>
            </a:pathLst>
          </a:custGeom>
          <a:ln w="3175">
            <a:solidFill>
              <a:srgbClr val="686868"/>
            </a:solidFill>
          </a:ln>
        </p:spPr>
        <p:txBody>
          <a:bodyPr wrap="square" lIns="0" tIns="0" rIns="0" bIns="0" rtlCol="0"/>
          <a:lstStyle/>
          <a:p>
            <a:endParaRPr dirty="0"/>
          </a:p>
        </p:txBody>
      </p:sp>
      <p:sp>
        <p:nvSpPr>
          <p:cNvPr id="280" name="bk object 280"/>
          <p:cNvSpPr/>
          <p:nvPr/>
        </p:nvSpPr>
        <p:spPr>
          <a:xfrm>
            <a:off x="799236" y="971697"/>
            <a:ext cx="79375" cy="49530"/>
          </a:xfrm>
          <a:custGeom>
            <a:avLst/>
            <a:gdLst/>
            <a:ahLst/>
            <a:cxnLst/>
            <a:rect l="l" t="t" r="r" b="b"/>
            <a:pathLst>
              <a:path w="79375" h="49530">
                <a:moveTo>
                  <a:pt x="78839" y="0"/>
                </a:moveTo>
                <a:lnTo>
                  <a:pt x="0" y="20695"/>
                </a:lnTo>
                <a:lnTo>
                  <a:pt x="36463" y="49274"/>
                </a:lnTo>
                <a:lnTo>
                  <a:pt x="78839" y="0"/>
                </a:lnTo>
                <a:close/>
              </a:path>
            </a:pathLst>
          </a:custGeom>
          <a:ln w="3175">
            <a:solidFill>
              <a:srgbClr val="686868"/>
            </a:solidFill>
          </a:ln>
        </p:spPr>
        <p:txBody>
          <a:bodyPr wrap="square" lIns="0" tIns="0" rIns="0" bIns="0" rtlCol="0"/>
          <a:lstStyle/>
          <a:p>
            <a:endParaRPr dirty="0"/>
          </a:p>
        </p:txBody>
      </p:sp>
      <p:sp>
        <p:nvSpPr>
          <p:cNvPr id="281" name="bk object 281"/>
          <p:cNvSpPr/>
          <p:nvPr/>
        </p:nvSpPr>
        <p:spPr>
          <a:xfrm>
            <a:off x="758831" y="992393"/>
            <a:ext cx="77470" cy="54610"/>
          </a:xfrm>
          <a:custGeom>
            <a:avLst/>
            <a:gdLst/>
            <a:ahLst/>
            <a:cxnLst/>
            <a:rect l="l" t="t" r="r" b="b"/>
            <a:pathLst>
              <a:path w="77469" h="54609">
                <a:moveTo>
                  <a:pt x="40405" y="0"/>
                </a:moveTo>
                <a:lnTo>
                  <a:pt x="76868" y="28579"/>
                </a:lnTo>
                <a:lnTo>
                  <a:pt x="0" y="54202"/>
                </a:lnTo>
                <a:lnTo>
                  <a:pt x="40405" y="0"/>
                </a:lnTo>
                <a:close/>
              </a:path>
            </a:pathLst>
          </a:custGeom>
          <a:ln w="3175">
            <a:solidFill>
              <a:srgbClr val="686868"/>
            </a:solidFill>
          </a:ln>
        </p:spPr>
        <p:txBody>
          <a:bodyPr wrap="square" lIns="0" tIns="0" rIns="0" bIns="0" rtlCol="0"/>
          <a:lstStyle/>
          <a:p>
            <a:endParaRPr dirty="0"/>
          </a:p>
        </p:txBody>
      </p:sp>
      <p:sp>
        <p:nvSpPr>
          <p:cNvPr id="282" name="bk object 282"/>
          <p:cNvSpPr/>
          <p:nvPr/>
        </p:nvSpPr>
        <p:spPr>
          <a:xfrm>
            <a:off x="758831" y="1020972"/>
            <a:ext cx="77470" cy="52705"/>
          </a:xfrm>
          <a:custGeom>
            <a:avLst/>
            <a:gdLst/>
            <a:ahLst/>
            <a:cxnLst/>
            <a:rect l="l" t="t" r="r" b="b"/>
            <a:pathLst>
              <a:path w="77469" h="52705">
                <a:moveTo>
                  <a:pt x="76868" y="0"/>
                </a:moveTo>
                <a:lnTo>
                  <a:pt x="0" y="25622"/>
                </a:lnTo>
                <a:lnTo>
                  <a:pt x="37448" y="52231"/>
                </a:lnTo>
                <a:lnTo>
                  <a:pt x="76868" y="0"/>
                </a:lnTo>
                <a:close/>
              </a:path>
            </a:pathLst>
          </a:custGeom>
          <a:ln w="3175">
            <a:solidFill>
              <a:srgbClr val="686868"/>
            </a:solidFill>
          </a:ln>
        </p:spPr>
        <p:txBody>
          <a:bodyPr wrap="square" lIns="0" tIns="0" rIns="0" bIns="0" rtlCol="0"/>
          <a:lstStyle/>
          <a:p>
            <a:endParaRPr dirty="0"/>
          </a:p>
        </p:txBody>
      </p:sp>
      <p:sp>
        <p:nvSpPr>
          <p:cNvPr id="283" name="bk object 283"/>
          <p:cNvSpPr/>
          <p:nvPr/>
        </p:nvSpPr>
        <p:spPr>
          <a:xfrm>
            <a:off x="720396" y="1046595"/>
            <a:ext cx="76200" cy="56515"/>
          </a:xfrm>
          <a:custGeom>
            <a:avLst/>
            <a:gdLst/>
            <a:ahLst/>
            <a:cxnLst/>
            <a:rect l="l" t="t" r="r" b="b"/>
            <a:pathLst>
              <a:path w="76200" h="56515">
                <a:moveTo>
                  <a:pt x="38434" y="0"/>
                </a:moveTo>
                <a:lnTo>
                  <a:pt x="75883" y="26608"/>
                </a:lnTo>
                <a:lnTo>
                  <a:pt x="0" y="56173"/>
                </a:lnTo>
                <a:lnTo>
                  <a:pt x="38434" y="0"/>
                </a:lnTo>
                <a:close/>
              </a:path>
            </a:pathLst>
          </a:custGeom>
          <a:ln w="3175">
            <a:solidFill>
              <a:srgbClr val="686868"/>
            </a:solidFill>
          </a:ln>
        </p:spPr>
        <p:txBody>
          <a:bodyPr wrap="square" lIns="0" tIns="0" rIns="0" bIns="0" rtlCol="0"/>
          <a:lstStyle/>
          <a:p>
            <a:endParaRPr dirty="0"/>
          </a:p>
        </p:txBody>
      </p:sp>
      <p:sp>
        <p:nvSpPr>
          <p:cNvPr id="284" name="bk object 284"/>
          <p:cNvSpPr/>
          <p:nvPr/>
        </p:nvSpPr>
        <p:spPr>
          <a:xfrm>
            <a:off x="720396" y="1073203"/>
            <a:ext cx="76200" cy="54610"/>
          </a:xfrm>
          <a:custGeom>
            <a:avLst/>
            <a:gdLst/>
            <a:ahLst/>
            <a:cxnLst/>
            <a:rect l="l" t="t" r="r" b="b"/>
            <a:pathLst>
              <a:path w="76200" h="54609">
                <a:moveTo>
                  <a:pt x="75883" y="0"/>
                </a:moveTo>
                <a:lnTo>
                  <a:pt x="0" y="29564"/>
                </a:lnTo>
                <a:lnTo>
                  <a:pt x="39419" y="54202"/>
                </a:lnTo>
                <a:lnTo>
                  <a:pt x="75883" y="0"/>
                </a:lnTo>
                <a:close/>
              </a:path>
            </a:pathLst>
          </a:custGeom>
          <a:ln w="3175">
            <a:solidFill>
              <a:srgbClr val="686868"/>
            </a:solidFill>
          </a:ln>
        </p:spPr>
        <p:txBody>
          <a:bodyPr wrap="square" lIns="0" tIns="0" rIns="0" bIns="0" rtlCol="0"/>
          <a:lstStyle/>
          <a:p>
            <a:endParaRPr dirty="0"/>
          </a:p>
        </p:txBody>
      </p:sp>
      <p:sp>
        <p:nvSpPr>
          <p:cNvPr id="285" name="bk object 285"/>
          <p:cNvSpPr/>
          <p:nvPr/>
        </p:nvSpPr>
        <p:spPr>
          <a:xfrm>
            <a:off x="685904" y="1102768"/>
            <a:ext cx="74295" cy="58419"/>
          </a:xfrm>
          <a:custGeom>
            <a:avLst/>
            <a:gdLst/>
            <a:ahLst/>
            <a:cxnLst/>
            <a:rect l="l" t="t" r="r" b="b"/>
            <a:pathLst>
              <a:path w="74295" h="58419">
                <a:moveTo>
                  <a:pt x="34492" y="0"/>
                </a:moveTo>
                <a:lnTo>
                  <a:pt x="73912" y="24637"/>
                </a:lnTo>
                <a:lnTo>
                  <a:pt x="0" y="58144"/>
                </a:lnTo>
                <a:lnTo>
                  <a:pt x="34492" y="0"/>
                </a:lnTo>
                <a:close/>
              </a:path>
            </a:pathLst>
          </a:custGeom>
          <a:ln w="3175">
            <a:solidFill>
              <a:srgbClr val="686868"/>
            </a:solidFill>
          </a:ln>
        </p:spPr>
        <p:txBody>
          <a:bodyPr wrap="square" lIns="0" tIns="0" rIns="0" bIns="0" rtlCol="0"/>
          <a:lstStyle/>
          <a:p>
            <a:endParaRPr dirty="0"/>
          </a:p>
        </p:txBody>
      </p:sp>
      <p:sp>
        <p:nvSpPr>
          <p:cNvPr id="286" name="bk object 286"/>
          <p:cNvSpPr/>
          <p:nvPr/>
        </p:nvSpPr>
        <p:spPr>
          <a:xfrm>
            <a:off x="685904" y="1127405"/>
            <a:ext cx="74295" cy="56515"/>
          </a:xfrm>
          <a:custGeom>
            <a:avLst/>
            <a:gdLst/>
            <a:ahLst/>
            <a:cxnLst/>
            <a:rect l="l" t="t" r="r" b="b"/>
            <a:pathLst>
              <a:path w="74295" h="56515">
                <a:moveTo>
                  <a:pt x="73912" y="0"/>
                </a:moveTo>
                <a:lnTo>
                  <a:pt x="0" y="33506"/>
                </a:lnTo>
                <a:lnTo>
                  <a:pt x="41390" y="56173"/>
                </a:lnTo>
                <a:lnTo>
                  <a:pt x="73912" y="0"/>
                </a:lnTo>
                <a:close/>
              </a:path>
            </a:pathLst>
          </a:custGeom>
          <a:ln w="3175">
            <a:solidFill>
              <a:srgbClr val="686868"/>
            </a:solidFill>
          </a:ln>
        </p:spPr>
        <p:txBody>
          <a:bodyPr wrap="square" lIns="0" tIns="0" rIns="0" bIns="0" rtlCol="0"/>
          <a:lstStyle/>
          <a:p>
            <a:endParaRPr dirty="0"/>
          </a:p>
        </p:txBody>
      </p:sp>
      <p:sp>
        <p:nvSpPr>
          <p:cNvPr id="287" name="bk object 287"/>
          <p:cNvSpPr/>
          <p:nvPr/>
        </p:nvSpPr>
        <p:spPr>
          <a:xfrm>
            <a:off x="655354" y="1160912"/>
            <a:ext cx="72390" cy="61594"/>
          </a:xfrm>
          <a:custGeom>
            <a:avLst/>
            <a:gdLst/>
            <a:ahLst/>
            <a:cxnLst/>
            <a:rect l="l" t="t" r="r" b="b"/>
            <a:pathLst>
              <a:path w="72390" h="61594">
                <a:moveTo>
                  <a:pt x="30550" y="0"/>
                </a:moveTo>
                <a:lnTo>
                  <a:pt x="71941" y="22666"/>
                </a:lnTo>
                <a:lnTo>
                  <a:pt x="0" y="61100"/>
                </a:lnTo>
                <a:lnTo>
                  <a:pt x="30550" y="0"/>
                </a:lnTo>
                <a:close/>
              </a:path>
            </a:pathLst>
          </a:custGeom>
          <a:ln w="3175">
            <a:solidFill>
              <a:srgbClr val="686868"/>
            </a:solidFill>
          </a:ln>
        </p:spPr>
        <p:txBody>
          <a:bodyPr wrap="square" lIns="0" tIns="0" rIns="0" bIns="0" rtlCol="0"/>
          <a:lstStyle/>
          <a:p>
            <a:endParaRPr dirty="0"/>
          </a:p>
        </p:txBody>
      </p:sp>
      <p:sp>
        <p:nvSpPr>
          <p:cNvPr id="288" name="bk object 288"/>
          <p:cNvSpPr/>
          <p:nvPr/>
        </p:nvSpPr>
        <p:spPr>
          <a:xfrm>
            <a:off x="655354" y="1183579"/>
            <a:ext cx="72390" cy="58419"/>
          </a:xfrm>
          <a:custGeom>
            <a:avLst/>
            <a:gdLst/>
            <a:ahLst/>
            <a:cxnLst/>
            <a:rect l="l" t="t" r="r" b="b"/>
            <a:pathLst>
              <a:path w="72390" h="58419">
                <a:moveTo>
                  <a:pt x="71941" y="0"/>
                </a:moveTo>
                <a:lnTo>
                  <a:pt x="0" y="38434"/>
                </a:lnTo>
                <a:lnTo>
                  <a:pt x="41390" y="58144"/>
                </a:lnTo>
                <a:lnTo>
                  <a:pt x="71941" y="0"/>
                </a:lnTo>
                <a:close/>
              </a:path>
            </a:pathLst>
          </a:custGeom>
          <a:ln w="3175">
            <a:solidFill>
              <a:srgbClr val="686868"/>
            </a:solidFill>
          </a:ln>
        </p:spPr>
        <p:txBody>
          <a:bodyPr wrap="square" lIns="0" tIns="0" rIns="0" bIns="0" rtlCol="0"/>
          <a:lstStyle/>
          <a:p>
            <a:endParaRPr dirty="0"/>
          </a:p>
        </p:txBody>
      </p:sp>
      <p:sp>
        <p:nvSpPr>
          <p:cNvPr id="289" name="bk object 289"/>
          <p:cNvSpPr/>
          <p:nvPr/>
        </p:nvSpPr>
        <p:spPr>
          <a:xfrm>
            <a:off x="627760" y="1222013"/>
            <a:ext cx="69215" cy="62230"/>
          </a:xfrm>
          <a:custGeom>
            <a:avLst/>
            <a:gdLst/>
            <a:ahLst/>
            <a:cxnLst/>
            <a:rect l="l" t="t" r="r" b="b"/>
            <a:pathLst>
              <a:path w="69215" h="62230">
                <a:moveTo>
                  <a:pt x="27593" y="0"/>
                </a:moveTo>
                <a:lnTo>
                  <a:pt x="68984" y="19709"/>
                </a:lnTo>
                <a:lnTo>
                  <a:pt x="0" y="62086"/>
                </a:lnTo>
                <a:lnTo>
                  <a:pt x="27593" y="0"/>
                </a:lnTo>
                <a:close/>
              </a:path>
            </a:pathLst>
          </a:custGeom>
          <a:ln w="3175">
            <a:solidFill>
              <a:srgbClr val="686868"/>
            </a:solidFill>
          </a:ln>
        </p:spPr>
        <p:txBody>
          <a:bodyPr wrap="square" lIns="0" tIns="0" rIns="0" bIns="0" rtlCol="0"/>
          <a:lstStyle/>
          <a:p>
            <a:endParaRPr dirty="0"/>
          </a:p>
        </p:txBody>
      </p:sp>
      <p:sp>
        <p:nvSpPr>
          <p:cNvPr id="290" name="bk object 290"/>
          <p:cNvSpPr/>
          <p:nvPr/>
        </p:nvSpPr>
        <p:spPr>
          <a:xfrm>
            <a:off x="627760" y="1241723"/>
            <a:ext cx="69215" cy="60325"/>
          </a:xfrm>
          <a:custGeom>
            <a:avLst/>
            <a:gdLst/>
            <a:ahLst/>
            <a:cxnLst/>
            <a:rect l="l" t="t" r="r" b="b"/>
            <a:pathLst>
              <a:path w="69215" h="60325">
                <a:moveTo>
                  <a:pt x="68984" y="0"/>
                </a:moveTo>
                <a:lnTo>
                  <a:pt x="0" y="42376"/>
                </a:lnTo>
                <a:lnTo>
                  <a:pt x="42376" y="60115"/>
                </a:lnTo>
                <a:lnTo>
                  <a:pt x="68984" y="0"/>
                </a:lnTo>
                <a:close/>
              </a:path>
            </a:pathLst>
          </a:custGeom>
          <a:ln w="3175">
            <a:solidFill>
              <a:srgbClr val="686868"/>
            </a:solidFill>
          </a:ln>
        </p:spPr>
        <p:txBody>
          <a:bodyPr wrap="square" lIns="0" tIns="0" rIns="0" bIns="0" rtlCol="0"/>
          <a:lstStyle/>
          <a:p>
            <a:endParaRPr dirty="0"/>
          </a:p>
        </p:txBody>
      </p:sp>
      <p:sp>
        <p:nvSpPr>
          <p:cNvPr id="291" name="bk object 291"/>
          <p:cNvSpPr/>
          <p:nvPr/>
        </p:nvSpPr>
        <p:spPr>
          <a:xfrm>
            <a:off x="603123" y="1284099"/>
            <a:ext cx="67310" cy="63500"/>
          </a:xfrm>
          <a:custGeom>
            <a:avLst/>
            <a:gdLst/>
            <a:ahLst/>
            <a:cxnLst/>
            <a:rect l="l" t="t" r="r" b="b"/>
            <a:pathLst>
              <a:path w="67309" h="63500">
                <a:moveTo>
                  <a:pt x="24637" y="0"/>
                </a:moveTo>
                <a:lnTo>
                  <a:pt x="67013" y="17738"/>
                </a:lnTo>
                <a:lnTo>
                  <a:pt x="0" y="63071"/>
                </a:lnTo>
                <a:lnTo>
                  <a:pt x="24637" y="0"/>
                </a:lnTo>
                <a:close/>
              </a:path>
            </a:pathLst>
          </a:custGeom>
          <a:ln w="3175">
            <a:solidFill>
              <a:srgbClr val="686868"/>
            </a:solidFill>
          </a:ln>
        </p:spPr>
        <p:txBody>
          <a:bodyPr wrap="square" lIns="0" tIns="0" rIns="0" bIns="0" rtlCol="0"/>
          <a:lstStyle/>
          <a:p>
            <a:endParaRPr dirty="0"/>
          </a:p>
        </p:txBody>
      </p:sp>
      <p:sp>
        <p:nvSpPr>
          <p:cNvPr id="292" name="bk object 292"/>
          <p:cNvSpPr/>
          <p:nvPr/>
        </p:nvSpPr>
        <p:spPr>
          <a:xfrm>
            <a:off x="603123" y="1301838"/>
            <a:ext cx="67310" cy="61594"/>
          </a:xfrm>
          <a:custGeom>
            <a:avLst/>
            <a:gdLst/>
            <a:ahLst/>
            <a:cxnLst/>
            <a:rect l="l" t="t" r="r" b="b"/>
            <a:pathLst>
              <a:path w="67309" h="61594">
                <a:moveTo>
                  <a:pt x="67013" y="0"/>
                </a:moveTo>
                <a:lnTo>
                  <a:pt x="0" y="45332"/>
                </a:lnTo>
                <a:lnTo>
                  <a:pt x="44347" y="61100"/>
                </a:lnTo>
                <a:lnTo>
                  <a:pt x="67013" y="0"/>
                </a:lnTo>
                <a:close/>
              </a:path>
            </a:pathLst>
          </a:custGeom>
          <a:ln w="3175">
            <a:solidFill>
              <a:srgbClr val="686868"/>
            </a:solidFill>
          </a:ln>
        </p:spPr>
        <p:txBody>
          <a:bodyPr wrap="square" lIns="0" tIns="0" rIns="0" bIns="0" rtlCol="0"/>
          <a:lstStyle/>
          <a:p>
            <a:endParaRPr dirty="0"/>
          </a:p>
        </p:txBody>
      </p:sp>
      <p:sp>
        <p:nvSpPr>
          <p:cNvPr id="293" name="bk object 293"/>
          <p:cNvSpPr/>
          <p:nvPr/>
        </p:nvSpPr>
        <p:spPr>
          <a:xfrm>
            <a:off x="582427" y="1347171"/>
            <a:ext cx="65405" cy="65405"/>
          </a:xfrm>
          <a:custGeom>
            <a:avLst/>
            <a:gdLst/>
            <a:ahLst/>
            <a:cxnLst/>
            <a:rect l="l" t="t" r="r" b="b"/>
            <a:pathLst>
              <a:path w="65404" h="65405">
                <a:moveTo>
                  <a:pt x="20695" y="0"/>
                </a:moveTo>
                <a:lnTo>
                  <a:pt x="65042" y="15767"/>
                </a:lnTo>
                <a:lnTo>
                  <a:pt x="0" y="65042"/>
                </a:lnTo>
                <a:lnTo>
                  <a:pt x="20695" y="0"/>
                </a:lnTo>
                <a:close/>
              </a:path>
            </a:pathLst>
          </a:custGeom>
          <a:ln w="3175">
            <a:solidFill>
              <a:srgbClr val="686868"/>
            </a:solidFill>
          </a:ln>
        </p:spPr>
        <p:txBody>
          <a:bodyPr wrap="square" lIns="0" tIns="0" rIns="0" bIns="0" rtlCol="0"/>
          <a:lstStyle/>
          <a:p>
            <a:endParaRPr dirty="0"/>
          </a:p>
        </p:txBody>
      </p:sp>
      <p:sp>
        <p:nvSpPr>
          <p:cNvPr id="294" name="bk object 294"/>
          <p:cNvSpPr/>
          <p:nvPr/>
        </p:nvSpPr>
        <p:spPr>
          <a:xfrm>
            <a:off x="582427" y="1362939"/>
            <a:ext cx="65405" cy="62230"/>
          </a:xfrm>
          <a:custGeom>
            <a:avLst/>
            <a:gdLst/>
            <a:ahLst/>
            <a:cxnLst/>
            <a:rect l="l" t="t" r="r" b="b"/>
            <a:pathLst>
              <a:path w="65404" h="62230">
                <a:moveTo>
                  <a:pt x="65042" y="0"/>
                </a:moveTo>
                <a:lnTo>
                  <a:pt x="0" y="49274"/>
                </a:lnTo>
                <a:lnTo>
                  <a:pt x="45332" y="62086"/>
                </a:lnTo>
                <a:lnTo>
                  <a:pt x="65042" y="0"/>
                </a:lnTo>
                <a:close/>
              </a:path>
            </a:pathLst>
          </a:custGeom>
          <a:ln w="3175">
            <a:solidFill>
              <a:srgbClr val="686868"/>
            </a:solidFill>
          </a:ln>
        </p:spPr>
        <p:txBody>
          <a:bodyPr wrap="square" lIns="0" tIns="0" rIns="0" bIns="0" rtlCol="0"/>
          <a:lstStyle/>
          <a:p>
            <a:endParaRPr dirty="0"/>
          </a:p>
        </p:txBody>
      </p:sp>
      <p:sp>
        <p:nvSpPr>
          <p:cNvPr id="295" name="bk object 295"/>
          <p:cNvSpPr/>
          <p:nvPr/>
        </p:nvSpPr>
        <p:spPr>
          <a:xfrm>
            <a:off x="565674" y="1412213"/>
            <a:ext cx="62230" cy="65405"/>
          </a:xfrm>
          <a:custGeom>
            <a:avLst/>
            <a:gdLst/>
            <a:ahLst/>
            <a:cxnLst/>
            <a:rect l="l" t="t" r="r" b="b"/>
            <a:pathLst>
              <a:path w="62229" h="65405">
                <a:moveTo>
                  <a:pt x="16753" y="0"/>
                </a:moveTo>
                <a:lnTo>
                  <a:pt x="62086" y="12811"/>
                </a:lnTo>
                <a:lnTo>
                  <a:pt x="0" y="65042"/>
                </a:lnTo>
                <a:lnTo>
                  <a:pt x="16753" y="0"/>
                </a:lnTo>
                <a:close/>
              </a:path>
            </a:pathLst>
          </a:custGeom>
          <a:ln w="3175">
            <a:solidFill>
              <a:srgbClr val="686868"/>
            </a:solidFill>
          </a:ln>
        </p:spPr>
        <p:txBody>
          <a:bodyPr wrap="square" lIns="0" tIns="0" rIns="0" bIns="0" rtlCol="0"/>
          <a:lstStyle/>
          <a:p>
            <a:endParaRPr dirty="0"/>
          </a:p>
        </p:txBody>
      </p:sp>
      <p:sp>
        <p:nvSpPr>
          <p:cNvPr id="296" name="bk object 296"/>
          <p:cNvSpPr/>
          <p:nvPr/>
        </p:nvSpPr>
        <p:spPr>
          <a:xfrm>
            <a:off x="565674" y="1425025"/>
            <a:ext cx="62230" cy="63500"/>
          </a:xfrm>
          <a:custGeom>
            <a:avLst/>
            <a:gdLst/>
            <a:ahLst/>
            <a:cxnLst/>
            <a:rect l="l" t="t" r="r" b="b"/>
            <a:pathLst>
              <a:path w="62229" h="63500">
                <a:moveTo>
                  <a:pt x="62086" y="0"/>
                </a:moveTo>
                <a:lnTo>
                  <a:pt x="0" y="52231"/>
                </a:lnTo>
                <a:lnTo>
                  <a:pt x="45332" y="63071"/>
                </a:lnTo>
                <a:lnTo>
                  <a:pt x="62086" y="0"/>
                </a:lnTo>
                <a:close/>
              </a:path>
            </a:pathLst>
          </a:custGeom>
          <a:ln w="3175">
            <a:solidFill>
              <a:srgbClr val="686868"/>
            </a:solidFill>
          </a:ln>
        </p:spPr>
        <p:txBody>
          <a:bodyPr wrap="square" lIns="0" tIns="0" rIns="0" bIns="0" rtlCol="0"/>
          <a:lstStyle/>
          <a:p>
            <a:endParaRPr dirty="0"/>
          </a:p>
        </p:txBody>
      </p:sp>
      <p:sp>
        <p:nvSpPr>
          <p:cNvPr id="297" name="bk object 297"/>
          <p:cNvSpPr/>
          <p:nvPr/>
        </p:nvSpPr>
        <p:spPr>
          <a:xfrm>
            <a:off x="552862" y="1477256"/>
            <a:ext cx="58419" cy="67310"/>
          </a:xfrm>
          <a:custGeom>
            <a:avLst/>
            <a:gdLst/>
            <a:ahLst/>
            <a:cxnLst/>
            <a:rect l="l" t="t" r="r" b="b"/>
            <a:pathLst>
              <a:path w="58420" h="67309">
                <a:moveTo>
                  <a:pt x="12811" y="0"/>
                </a:moveTo>
                <a:lnTo>
                  <a:pt x="58144" y="10840"/>
                </a:lnTo>
                <a:lnTo>
                  <a:pt x="0" y="67013"/>
                </a:lnTo>
                <a:lnTo>
                  <a:pt x="12811" y="0"/>
                </a:lnTo>
                <a:close/>
              </a:path>
            </a:pathLst>
          </a:custGeom>
          <a:ln w="3175">
            <a:solidFill>
              <a:srgbClr val="686868"/>
            </a:solidFill>
          </a:ln>
        </p:spPr>
        <p:txBody>
          <a:bodyPr wrap="square" lIns="0" tIns="0" rIns="0" bIns="0" rtlCol="0"/>
          <a:lstStyle/>
          <a:p>
            <a:endParaRPr dirty="0"/>
          </a:p>
        </p:txBody>
      </p:sp>
      <p:sp>
        <p:nvSpPr>
          <p:cNvPr id="298" name="bk object 298"/>
          <p:cNvSpPr/>
          <p:nvPr/>
        </p:nvSpPr>
        <p:spPr>
          <a:xfrm>
            <a:off x="552862" y="1488097"/>
            <a:ext cx="58419" cy="64135"/>
          </a:xfrm>
          <a:custGeom>
            <a:avLst/>
            <a:gdLst/>
            <a:ahLst/>
            <a:cxnLst/>
            <a:rect l="l" t="t" r="r" b="b"/>
            <a:pathLst>
              <a:path w="58420" h="64134">
                <a:moveTo>
                  <a:pt x="58144" y="0"/>
                </a:moveTo>
                <a:lnTo>
                  <a:pt x="0" y="56173"/>
                </a:lnTo>
                <a:lnTo>
                  <a:pt x="45332" y="64057"/>
                </a:lnTo>
                <a:lnTo>
                  <a:pt x="58144" y="0"/>
                </a:lnTo>
                <a:close/>
              </a:path>
            </a:pathLst>
          </a:custGeom>
          <a:ln w="3175">
            <a:solidFill>
              <a:srgbClr val="686868"/>
            </a:solidFill>
          </a:ln>
        </p:spPr>
        <p:txBody>
          <a:bodyPr wrap="square" lIns="0" tIns="0" rIns="0" bIns="0" rtlCol="0"/>
          <a:lstStyle/>
          <a:p>
            <a:endParaRPr dirty="0"/>
          </a:p>
        </p:txBody>
      </p:sp>
      <p:sp>
        <p:nvSpPr>
          <p:cNvPr id="299" name="bk object 299"/>
          <p:cNvSpPr/>
          <p:nvPr/>
        </p:nvSpPr>
        <p:spPr>
          <a:xfrm>
            <a:off x="543007" y="1544270"/>
            <a:ext cx="55244" cy="67310"/>
          </a:xfrm>
          <a:custGeom>
            <a:avLst/>
            <a:gdLst/>
            <a:ahLst/>
            <a:cxnLst/>
            <a:rect l="l" t="t" r="r" b="b"/>
            <a:pathLst>
              <a:path w="55245" h="67309">
                <a:moveTo>
                  <a:pt x="9854" y="0"/>
                </a:moveTo>
                <a:lnTo>
                  <a:pt x="55187" y="7883"/>
                </a:lnTo>
                <a:lnTo>
                  <a:pt x="0" y="67013"/>
                </a:lnTo>
                <a:lnTo>
                  <a:pt x="9854" y="0"/>
                </a:lnTo>
                <a:close/>
              </a:path>
            </a:pathLst>
          </a:custGeom>
          <a:ln w="3175">
            <a:solidFill>
              <a:srgbClr val="686868"/>
            </a:solidFill>
          </a:ln>
        </p:spPr>
        <p:txBody>
          <a:bodyPr wrap="square" lIns="0" tIns="0" rIns="0" bIns="0" rtlCol="0"/>
          <a:lstStyle/>
          <a:p>
            <a:endParaRPr dirty="0"/>
          </a:p>
        </p:txBody>
      </p:sp>
      <p:sp>
        <p:nvSpPr>
          <p:cNvPr id="300" name="bk object 300"/>
          <p:cNvSpPr/>
          <p:nvPr/>
        </p:nvSpPr>
        <p:spPr>
          <a:xfrm>
            <a:off x="543007" y="1552154"/>
            <a:ext cx="55244" cy="64135"/>
          </a:xfrm>
          <a:custGeom>
            <a:avLst/>
            <a:gdLst/>
            <a:ahLst/>
            <a:cxnLst/>
            <a:rect l="l" t="t" r="r" b="b"/>
            <a:pathLst>
              <a:path w="55245" h="64134">
                <a:moveTo>
                  <a:pt x="55187" y="0"/>
                </a:moveTo>
                <a:lnTo>
                  <a:pt x="0" y="59129"/>
                </a:lnTo>
                <a:lnTo>
                  <a:pt x="46318" y="64057"/>
                </a:lnTo>
                <a:lnTo>
                  <a:pt x="55187" y="0"/>
                </a:lnTo>
                <a:close/>
              </a:path>
            </a:pathLst>
          </a:custGeom>
          <a:ln w="3175">
            <a:solidFill>
              <a:srgbClr val="686868"/>
            </a:solidFill>
          </a:ln>
        </p:spPr>
        <p:txBody>
          <a:bodyPr wrap="square" lIns="0" tIns="0" rIns="0" bIns="0" rtlCol="0"/>
          <a:lstStyle/>
          <a:p>
            <a:endParaRPr dirty="0"/>
          </a:p>
        </p:txBody>
      </p:sp>
      <p:sp>
        <p:nvSpPr>
          <p:cNvPr id="301" name="bk object 301"/>
          <p:cNvSpPr/>
          <p:nvPr/>
        </p:nvSpPr>
        <p:spPr>
          <a:xfrm>
            <a:off x="537094" y="1611283"/>
            <a:ext cx="52705" cy="68580"/>
          </a:xfrm>
          <a:custGeom>
            <a:avLst/>
            <a:gdLst/>
            <a:ahLst/>
            <a:cxnLst/>
            <a:rect l="l" t="t" r="r" b="b"/>
            <a:pathLst>
              <a:path w="52704" h="68580">
                <a:moveTo>
                  <a:pt x="5912" y="0"/>
                </a:moveTo>
                <a:lnTo>
                  <a:pt x="52231" y="4927"/>
                </a:lnTo>
                <a:lnTo>
                  <a:pt x="0" y="67999"/>
                </a:lnTo>
                <a:lnTo>
                  <a:pt x="5912" y="0"/>
                </a:lnTo>
                <a:close/>
              </a:path>
            </a:pathLst>
          </a:custGeom>
          <a:ln w="3175">
            <a:solidFill>
              <a:srgbClr val="686868"/>
            </a:solidFill>
          </a:ln>
        </p:spPr>
        <p:txBody>
          <a:bodyPr wrap="square" lIns="0" tIns="0" rIns="0" bIns="0" rtlCol="0"/>
          <a:lstStyle/>
          <a:p>
            <a:endParaRPr dirty="0"/>
          </a:p>
        </p:txBody>
      </p:sp>
      <p:sp>
        <p:nvSpPr>
          <p:cNvPr id="302" name="bk object 302"/>
          <p:cNvSpPr/>
          <p:nvPr/>
        </p:nvSpPr>
        <p:spPr>
          <a:xfrm>
            <a:off x="537094" y="1616211"/>
            <a:ext cx="52705" cy="65405"/>
          </a:xfrm>
          <a:custGeom>
            <a:avLst/>
            <a:gdLst/>
            <a:ahLst/>
            <a:cxnLst/>
            <a:rect l="l" t="t" r="r" b="b"/>
            <a:pathLst>
              <a:path w="52704" h="65405">
                <a:moveTo>
                  <a:pt x="52231" y="0"/>
                </a:moveTo>
                <a:lnTo>
                  <a:pt x="0" y="63071"/>
                </a:lnTo>
                <a:lnTo>
                  <a:pt x="46318" y="65042"/>
                </a:lnTo>
                <a:lnTo>
                  <a:pt x="52231" y="0"/>
                </a:lnTo>
                <a:close/>
              </a:path>
            </a:pathLst>
          </a:custGeom>
          <a:ln w="3175">
            <a:solidFill>
              <a:srgbClr val="686868"/>
            </a:solidFill>
          </a:ln>
        </p:spPr>
        <p:txBody>
          <a:bodyPr wrap="square" lIns="0" tIns="0" rIns="0" bIns="0" rtlCol="0"/>
          <a:lstStyle/>
          <a:p>
            <a:endParaRPr dirty="0"/>
          </a:p>
        </p:txBody>
      </p:sp>
      <p:sp>
        <p:nvSpPr>
          <p:cNvPr id="303" name="bk object 303"/>
          <p:cNvSpPr/>
          <p:nvPr/>
        </p:nvSpPr>
        <p:spPr>
          <a:xfrm>
            <a:off x="535123" y="1679283"/>
            <a:ext cx="48895" cy="68580"/>
          </a:xfrm>
          <a:custGeom>
            <a:avLst/>
            <a:gdLst/>
            <a:ahLst/>
            <a:cxnLst/>
            <a:rect l="l" t="t" r="r" b="b"/>
            <a:pathLst>
              <a:path w="48895" h="68580">
                <a:moveTo>
                  <a:pt x="1970" y="0"/>
                </a:moveTo>
                <a:lnTo>
                  <a:pt x="48289" y="1970"/>
                </a:lnTo>
                <a:lnTo>
                  <a:pt x="0" y="67999"/>
                </a:lnTo>
                <a:lnTo>
                  <a:pt x="1970" y="0"/>
                </a:lnTo>
                <a:close/>
              </a:path>
            </a:pathLst>
          </a:custGeom>
          <a:ln w="3175">
            <a:solidFill>
              <a:srgbClr val="686868"/>
            </a:solidFill>
          </a:ln>
        </p:spPr>
        <p:txBody>
          <a:bodyPr wrap="square" lIns="0" tIns="0" rIns="0" bIns="0" rtlCol="0"/>
          <a:lstStyle/>
          <a:p>
            <a:endParaRPr dirty="0"/>
          </a:p>
        </p:txBody>
      </p:sp>
      <p:sp>
        <p:nvSpPr>
          <p:cNvPr id="304" name="bk object 304"/>
          <p:cNvSpPr/>
          <p:nvPr/>
        </p:nvSpPr>
        <p:spPr>
          <a:xfrm>
            <a:off x="535123" y="1681254"/>
            <a:ext cx="48895" cy="66040"/>
          </a:xfrm>
          <a:custGeom>
            <a:avLst/>
            <a:gdLst/>
            <a:ahLst/>
            <a:cxnLst/>
            <a:rect l="l" t="t" r="r" b="b"/>
            <a:pathLst>
              <a:path w="48895" h="66039">
                <a:moveTo>
                  <a:pt x="48289" y="0"/>
                </a:moveTo>
                <a:lnTo>
                  <a:pt x="0" y="66028"/>
                </a:lnTo>
                <a:lnTo>
                  <a:pt x="46318" y="66028"/>
                </a:lnTo>
                <a:lnTo>
                  <a:pt x="48289" y="0"/>
                </a:lnTo>
                <a:close/>
              </a:path>
            </a:pathLst>
          </a:custGeom>
          <a:ln w="3175">
            <a:solidFill>
              <a:srgbClr val="686868"/>
            </a:solidFill>
          </a:ln>
        </p:spPr>
        <p:txBody>
          <a:bodyPr wrap="square" lIns="0" tIns="0" rIns="0" bIns="0" rtlCol="0"/>
          <a:lstStyle/>
          <a:p>
            <a:endParaRPr dirty="0"/>
          </a:p>
        </p:txBody>
      </p:sp>
      <p:sp>
        <p:nvSpPr>
          <p:cNvPr id="305" name="bk object 305"/>
          <p:cNvSpPr/>
          <p:nvPr/>
        </p:nvSpPr>
        <p:spPr>
          <a:xfrm>
            <a:off x="1745311" y="536108"/>
            <a:ext cx="16611600" cy="47625"/>
          </a:xfrm>
          <a:custGeom>
            <a:avLst/>
            <a:gdLst/>
            <a:ahLst/>
            <a:cxnLst/>
            <a:rect l="l" t="t" r="r" b="b"/>
            <a:pathLst>
              <a:path w="16611600" h="47625">
                <a:moveTo>
                  <a:pt x="16611505" y="0"/>
                </a:moveTo>
                <a:lnTo>
                  <a:pt x="0" y="0"/>
                </a:lnTo>
                <a:lnTo>
                  <a:pt x="0" y="47303"/>
                </a:lnTo>
                <a:lnTo>
                  <a:pt x="16611505" y="0"/>
                </a:lnTo>
                <a:close/>
              </a:path>
              <a:path w="16611600" h="47625">
                <a:moveTo>
                  <a:pt x="16611505" y="0"/>
                </a:moveTo>
                <a:lnTo>
                  <a:pt x="0" y="47303"/>
                </a:lnTo>
                <a:lnTo>
                  <a:pt x="16611505" y="47303"/>
                </a:lnTo>
                <a:lnTo>
                  <a:pt x="16611505" y="0"/>
                </a:lnTo>
                <a:close/>
              </a:path>
            </a:pathLst>
          </a:custGeom>
          <a:solidFill>
            <a:srgbClr val="686868"/>
          </a:solidFill>
        </p:spPr>
        <p:txBody>
          <a:bodyPr wrap="square" lIns="0" tIns="0" rIns="0" bIns="0" rtlCol="0"/>
          <a:lstStyle/>
          <a:p>
            <a:endParaRPr dirty="0"/>
          </a:p>
        </p:txBody>
      </p:sp>
      <p:sp>
        <p:nvSpPr>
          <p:cNvPr id="306" name="bk object 306"/>
          <p:cNvSpPr/>
          <p:nvPr/>
        </p:nvSpPr>
        <p:spPr>
          <a:xfrm>
            <a:off x="1745311" y="536108"/>
            <a:ext cx="16611600" cy="47625"/>
          </a:xfrm>
          <a:custGeom>
            <a:avLst/>
            <a:gdLst/>
            <a:ahLst/>
            <a:cxnLst/>
            <a:rect l="l" t="t" r="r" b="b"/>
            <a:pathLst>
              <a:path w="16611600" h="47625">
                <a:moveTo>
                  <a:pt x="0" y="0"/>
                </a:moveTo>
                <a:lnTo>
                  <a:pt x="0" y="47303"/>
                </a:lnTo>
                <a:lnTo>
                  <a:pt x="16611506" y="0"/>
                </a:lnTo>
                <a:lnTo>
                  <a:pt x="0" y="0"/>
                </a:lnTo>
                <a:close/>
              </a:path>
            </a:pathLst>
          </a:custGeom>
          <a:ln w="3175">
            <a:solidFill>
              <a:srgbClr val="686868"/>
            </a:solidFill>
          </a:ln>
        </p:spPr>
        <p:txBody>
          <a:bodyPr wrap="square" lIns="0" tIns="0" rIns="0" bIns="0" rtlCol="0"/>
          <a:lstStyle/>
          <a:p>
            <a:endParaRPr dirty="0"/>
          </a:p>
        </p:txBody>
      </p:sp>
      <p:sp>
        <p:nvSpPr>
          <p:cNvPr id="307" name="bk object 307"/>
          <p:cNvSpPr/>
          <p:nvPr/>
        </p:nvSpPr>
        <p:spPr>
          <a:xfrm>
            <a:off x="1745311" y="536108"/>
            <a:ext cx="16611600" cy="47625"/>
          </a:xfrm>
          <a:custGeom>
            <a:avLst/>
            <a:gdLst/>
            <a:ahLst/>
            <a:cxnLst/>
            <a:rect l="l" t="t" r="r" b="b"/>
            <a:pathLst>
              <a:path w="16611600" h="47625">
                <a:moveTo>
                  <a:pt x="0" y="47303"/>
                </a:moveTo>
                <a:lnTo>
                  <a:pt x="16611506" y="0"/>
                </a:lnTo>
                <a:lnTo>
                  <a:pt x="16611506" y="47303"/>
                </a:lnTo>
                <a:lnTo>
                  <a:pt x="0" y="47303"/>
                </a:lnTo>
                <a:close/>
              </a:path>
            </a:pathLst>
          </a:custGeom>
          <a:ln w="3175">
            <a:solidFill>
              <a:srgbClr val="686868"/>
            </a:solidFill>
          </a:ln>
        </p:spPr>
        <p:txBody>
          <a:bodyPr wrap="square" lIns="0" tIns="0" rIns="0" bIns="0" rtlCol="0"/>
          <a:lstStyle/>
          <a:p>
            <a:endParaRPr dirty="0"/>
          </a:p>
        </p:txBody>
      </p:sp>
      <p:sp>
        <p:nvSpPr>
          <p:cNvPr id="308" name="bk object 308"/>
          <p:cNvSpPr/>
          <p:nvPr/>
        </p:nvSpPr>
        <p:spPr>
          <a:xfrm>
            <a:off x="18356817" y="536108"/>
            <a:ext cx="1211580" cy="1211580"/>
          </a:xfrm>
          <a:custGeom>
            <a:avLst/>
            <a:gdLst/>
            <a:ahLst/>
            <a:cxnLst/>
            <a:rect l="l" t="t" r="r" b="b"/>
            <a:pathLst>
              <a:path w="1211580" h="1211580">
                <a:moveTo>
                  <a:pt x="1209202" y="1143174"/>
                </a:moveTo>
                <a:lnTo>
                  <a:pt x="1162884" y="1145145"/>
                </a:lnTo>
                <a:lnTo>
                  <a:pt x="1163869" y="1211173"/>
                </a:lnTo>
                <a:lnTo>
                  <a:pt x="1209202" y="1143174"/>
                </a:lnTo>
                <a:close/>
              </a:path>
              <a:path w="1211580" h="1211580">
                <a:moveTo>
                  <a:pt x="1209202" y="1143174"/>
                </a:moveTo>
                <a:lnTo>
                  <a:pt x="1163869" y="1211173"/>
                </a:lnTo>
                <a:lnTo>
                  <a:pt x="1211173" y="1211173"/>
                </a:lnTo>
                <a:lnTo>
                  <a:pt x="1209202" y="1143174"/>
                </a:lnTo>
                <a:close/>
              </a:path>
              <a:path w="1211580" h="1211580">
                <a:moveTo>
                  <a:pt x="1203289" y="1075175"/>
                </a:moveTo>
                <a:lnTo>
                  <a:pt x="1156971" y="1080102"/>
                </a:lnTo>
                <a:lnTo>
                  <a:pt x="1162884" y="1145145"/>
                </a:lnTo>
                <a:lnTo>
                  <a:pt x="1203289" y="1075175"/>
                </a:lnTo>
                <a:close/>
              </a:path>
              <a:path w="1211580" h="1211580">
                <a:moveTo>
                  <a:pt x="1203289" y="1075175"/>
                </a:moveTo>
                <a:lnTo>
                  <a:pt x="1162884" y="1145145"/>
                </a:lnTo>
                <a:lnTo>
                  <a:pt x="1209202" y="1143174"/>
                </a:lnTo>
                <a:lnTo>
                  <a:pt x="1203289" y="1075175"/>
                </a:lnTo>
                <a:close/>
              </a:path>
              <a:path w="1211580" h="1211580">
                <a:moveTo>
                  <a:pt x="1193434" y="1008161"/>
                </a:moveTo>
                <a:lnTo>
                  <a:pt x="1148101" y="1016045"/>
                </a:lnTo>
                <a:lnTo>
                  <a:pt x="1156971" y="1080102"/>
                </a:lnTo>
                <a:lnTo>
                  <a:pt x="1193434" y="1008161"/>
                </a:lnTo>
                <a:close/>
              </a:path>
              <a:path w="1211580" h="1211580">
                <a:moveTo>
                  <a:pt x="1193434" y="1008161"/>
                </a:moveTo>
                <a:lnTo>
                  <a:pt x="1156971" y="1080102"/>
                </a:lnTo>
                <a:lnTo>
                  <a:pt x="1203289" y="1075175"/>
                </a:lnTo>
                <a:lnTo>
                  <a:pt x="1193434" y="1008161"/>
                </a:lnTo>
                <a:close/>
              </a:path>
              <a:path w="1211580" h="1211580">
                <a:moveTo>
                  <a:pt x="1180623" y="941147"/>
                </a:moveTo>
                <a:lnTo>
                  <a:pt x="1135290" y="951988"/>
                </a:lnTo>
                <a:lnTo>
                  <a:pt x="1148101" y="1016045"/>
                </a:lnTo>
                <a:lnTo>
                  <a:pt x="1180623" y="941147"/>
                </a:lnTo>
                <a:close/>
              </a:path>
              <a:path w="1211580" h="1211580">
                <a:moveTo>
                  <a:pt x="1180623" y="941147"/>
                </a:moveTo>
                <a:lnTo>
                  <a:pt x="1148101" y="1016045"/>
                </a:lnTo>
                <a:lnTo>
                  <a:pt x="1193434" y="1008161"/>
                </a:lnTo>
                <a:lnTo>
                  <a:pt x="1180623" y="941147"/>
                </a:lnTo>
                <a:close/>
              </a:path>
              <a:path w="1211580" h="1211580">
                <a:moveTo>
                  <a:pt x="1163869" y="876105"/>
                </a:moveTo>
                <a:lnTo>
                  <a:pt x="1118536" y="888916"/>
                </a:lnTo>
                <a:lnTo>
                  <a:pt x="1135290" y="951988"/>
                </a:lnTo>
                <a:lnTo>
                  <a:pt x="1163869" y="876105"/>
                </a:lnTo>
                <a:close/>
              </a:path>
              <a:path w="1211580" h="1211580">
                <a:moveTo>
                  <a:pt x="1163869" y="876105"/>
                </a:moveTo>
                <a:lnTo>
                  <a:pt x="1135290" y="951988"/>
                </a:lnTo>
                <a:lnTo>
                  <a:pt x="1180623" y="941147"/>
                </a:lnTo>
                <a:lnTo>
                  <a:pt x="1163869" y="876105"/>
                </a:lnTo>
                <a:close/>
              </a:path>
              <a:path w="1211580" h="1211580">
                <a:moveTo>
                  <a:pt x="1143174" y="811062"/>
                </a:moveTo>
                <a:lnTo>
                  <a:pt x="1098827" y="826830"/>
                </a:lnTo>
                <a:lnTo>
                  <a:pt x="1118536" y="888916"/>
                </a:lnTo>
                <a:lnTo>
                  <a:pt x="1143174" y="811062"/>
                </a:lnTo>
                <a:close/>
              </a:path>
              <a:path w="1211580" h="1211580">
                <a:moveTo>
                  <a:pt x="1143174" y="811062"/>
                </a:moveTo>
                <a:lnTo>
                  <a:pt x="1118536" y="888916"/>
                </a:lnTo>
                <a:lnTo>
                  <a:pt x="1163869" y="876105"/>
                </a:lnTo>
                <a:lnTo>
                  <a:pt x="1143174" y="811062"/>
                </a:lnTo>
                <a:close/>
              </a:path>
              <a:path w="1211580" h="1211580">
                <a:moveTo>
                  <a:pt x="1118536" y="747990"/>
                </a:moveTo>
                <a:lnTo>
                  <a:pt x="1076160" y="765729"/>
                </a:lnTo>
                <a:lnTo>
                  <a:pt x="1098827" y="826830"/>
                </a:lnTo>
                <a:lnTo>
                  <a:pt x="1118536" y="747990"/>
                </a:lnTo>
                <a:close/>
              </a:path>
              <a:path w="1211580" h="1211580">
                <a:moveTo>
                  <a:pt x="1118536" y="747990"/>
                </a:moveTo>
                <a:lnTo>
                  <a:pt x="1098827" y="826830"/>
                </a:lnTo>
                <a:lnTo>
                  <a:pt x="1143174" y="811062"/>
                </a:lnTo>
                <a:lnTo>
                  <a:pt x="1118536" y="747990"/>
                </a:lnTo>
                <a:close/>
              </a:path>
              <a:path w="1211580" h="1211580">
                <a:moveTo>
                  <a:pt x="1090943" y="685904"/>
                </a:moveTo>
                <a:lnTo>
                  <a:pt x="1048566" y="705614"/>
                </a:lnTo>
                <a:lnTo>
                  <a:pt x="1076160" y="765729"/>
                </a:lnTo>
                <a:lnTo>
                  <a:pt x="1090943" y="685904"/>
                </a:lnTo>
                <a:close/>
              </a:path>
              <a:path w="1211580" h="1211580">
                <a:moveTo>
                  <a:pt x="1090943" y="685904"/>
                </a:moveTo>
                <a:lnTo>
                  <a:pt x="1076160" y="765729"/>
                </a:lnTo>
                <a:lnTo>
                  <a:pt x="1118536" y="747990"/>
                </a:lnTo>
                <a:lnTo>
                  <a:pt x="1090943" y="685904"/>
                </a:lnTo>
                <a:close/>
              </a:path>
              <a:path w="1211580" h="1211580">
                <a:moveTo>
                  <a:pt x="1059407" y="624803"/>
                </a:moveTo>
                <a:lnTo>
                  <a:pt x="1019001" y="647470"/>
                </a:lnTo>
                <a:lnTo>
                  <a:pt x="1048566" y="705614"/>
                </a:lnTo>
                <a:lnTo>
                  <a:pt x="1059407" y="624803"/>
                </a:lnTo>
                <a:close/>
              </a:path>
              <a:path w="1211580" h="1211580">
                <a:moveTo>
                  <a:pt x="1059407" y="624803"/>
                </a:moveTo>
                <a:lnTo>
                  <a:pt x="1048566" y="705614"/>
                </a:lnTo>
                <a:lnTo>
                  <a:pt x="1090943" y="685904"/>
                </a:lnTo>
                <a:lnTo>
                  <a:pt x="1059407" y="624803"/>
                </a:lnTo>
                <a:close/>
              </a:path>
              <a:path w="1211580" h="1211580">
                <a:moveTo>
                  <a:pt x="1024914" y="566659"/>
                </a:moveTo>
                <a:lnTo>
                  <a:pt x="985495" y="591297"/>
                </a:lnTo>
                <a:lnTo>
                  <a:pt x="1019001" y="647470"/>
                </a:lnTo>
                <a:lnTo>
                  <a:pt x="1024914" y="566659"/>
                </a:lnTo>
                <a:close/>
              </a:path>
              <a:path w="1211580" h="1211580">
                <a:moveTo>
                  <a:pt x="1024914" y="566659"/>
                </a:moveTo>
                <a:lnTo>
                  <a:pt x="1019001" y="647470"/>
                </a:lnTo>
                <a:lnTo>
                  <a:pt x="1059407" y="624803"/>
                </a:lnTo>
                <a:lnTo>
                  <a:pt x="1024914" y="566659"/>
                </a:lnTo>
                <a:close/>
              </a:path>
              <a:path w="1211580" h="1211580">
                <a:moveTo>
                  <a:pt x="987466" y="510486"/>
                </a:moveTo>
                <a:lnTo>
                  <a:pt x="950017" y="537094"/>
                </a:lnTo>
                <a:lnTo>
                  <a:pt x="985495" y="591297"/>
                </a:lnTo>
                <a:lnTo>
                  <a:pt x="987466" y="510486"/>
                </a:lnTo>
                <a:close/>
              </a:path>
              <a:path w="1211580" h="1211580">
                <a:moveTo>
                  <a:pt x="987466" y="510486"/>
                </a:moveTo>
                <a:lnTo>
                  <a:pt x="985495" y="591297"/>
                </a:lnTo>
                <a:lnTo>
                  <a:pt x="1024914" y="566659"/>
                </a:lnTo>
                <a:lnTo>
                  <a:pt x="987466" y="510486"/>
                </a:lnTo>
                <a:close/>
              </a:path>
              <a:path w="1211580" h="1211580">
                <a:moveTo>
                  <a:pt x="947060" y="456284"/>
                </a:moveTo>
                <a:lnTo>
                  <a:pt x="910597" y="484863"/>
                </a:lnTo>
                <a:lnTo>
                  <a:pt x="950017" y="537094"/>
                </a:lnTo>
                <a:lnTo>
                  <a:pt x="947060" y="456284"/>
                </a:lnTo>
                <a:close/>
              </a:path>
              <a:path w="1211580" h="1211580">
                <a:moveTo>
                  <a:pt x="947060" y="456284"/>
                </a:moveTo>
                <a:lnTo>
                  <a:pt x="950017" y="537094"/>
                </a:lnTo>
                <a:lnTo>
                  <a:pt x="987466" y="510486"/>
                </a:lnTo>
                <a:lnTo>
                  <a:pt x="947060" y="456284"/>
                </a:lnTo>
                <a:close/>
              </a:path>
              <a:path w="1211580" h="1211580">
                <a:moveTo>
                  <a:pt x="902713" y="404053"/>
                </a:moveTo>
                <a:lnTo>
                  <a:pt x="868221" y="435588"/>
                </a:lnTo>
                <a:lnTo>
                  <a:pt x="910597" y="484863"/>
                </a:lnTo>
                <a:lnTo>
                  <a:pt x="902713" y="404053"/>
                </a:lnTo>
                <a:close/>
              </a:path>
              <a:path w="1211580" h="1211580">
                <a:moveTo>
                  <a:pt x="902713" y="404053"/>
                </a:moveTo>
                <a:lnTo>
                  <a:pt x="910597" y="484863"/>
                </a:lnTo>
                <a:lnTo>
                  <a:pt x="947060" y="456284"/>
                </a:lnTo>
                <a:lnTo>
                  <a:pt x="902713" y="404053"/>
                </a:lnTo>
                <a:close/>
              </a:path>
              <a:path w="1211580" h="1211580">
                <a:moveTo>
                  <a:pt x="856395" y="354778"/>
                </a:moveTo>
                <a:lnTo>
                  <a:pt x="823873" y="387299"/>
                </a:lnTo>
                <a:lnTo>
                  <a:pt x="868221" y="435588"/>
                </a:lnTo>
                <a:lnTo>
                  <a:pt x="856395" y="354778"/>
                </a:lnTo>
                <a:close/>
              </a:path>
              <a:path w="1211580" h="1211580">
                <a:moveTo>
                  <a:pt x="856395" y="354778"/>
                </a:moveTo>
                <a:lnTo>
                  <a:pt x="868221" y="435588"/>
                </a:lnTo>
                <a:lnTo>
                  <a:pt x="902713" y="404053"/>
                </a:lnTo>
                <a:lnTo>
                  <a:pt x="856395" y="354778"/>
                </a:lnTo>
                <a:close/>
              </a:path>
              <a:path w="1211580" h="1211580">
                <a:moveTo>
                  <a:pt x="807120" y="308459"/>
                </a:moveTo>
                <a:lnTo>
                  <a:pt x="775584" y="342952"/>
                </a:lnTo>
                <a:lnTo>
                  <a:pt x="823873" y="387299"/>
                </a:lnTo>
                <a:lnTo>
                  <a:pt x="807120" y="308459"/>
                </a:lnTo>
                <a:close/>
              </a:path>
              <a:path w="1211580" h="1211580">
                <a:moveTo>
                  <a:pt x="807120" y="308459"/>
                </a:moveTo>
                <a:lnTo>
                  <a:pt x="823873" y="387299"/>
                </a:lnTo>
                <a:lnTo>
                  <a:pt x="856395" y="354778"/>
                </a:lnTo>
                <a:lnTo>
                  <a:pt x="807120" y="308459"/>
                </a:lnTo>
                <a:close/>
              </a:path>
              <a:path w="1211580" h="1211580">
                <a:moveTo>
                  <a:pt x="754889" y="264112"/>
                </a:moveTo>
                <a:lnTo>
                  <a:pt x="726309" y="300576"/>
                </a:lnTo>
                <a:lnTo>
                  <a:pt x="775584" y="342952"/>
                </a:lnTo>
                <a:lnTo>
                  <a:pt x="754889" y="264112"/>
                </a:lnTo>
                <a:close/>
              </a:path>
              <a:path w="1211580" h="1211580">
                <a:moveTo>
                  <a:pt x="754889" y="264112"/>
                </a:moveTo>
                <a:lnTo>
                  <a:pt x="775584" y="342952"/>
                </a:lnTo>
                <a:lnTo>
                  <a:pt x="807120" y="308459"/>
                </a:lnTo>
                <a:lnTo>
                  <a:pt x="754889" y="264112"/>
                </a:lnTo>
                <a:close/>
              </a:path>
              <a:path w="1211580" h="1211580">
                <a:moveTo>
                  <a:pt x="700687" y="223707"/>
                </a:moveTo>
                <a:lnTo>
                  <a:pt x="674078" y="261156"/>
                </a:lnTo>
                <a:lnTo>
                  <a:pt x="726309" y="300576"/>
                </a:lnTo>
                <a:lnTo>
                  <a:pt x="700687" y="223707"/>
                </a:lnTo>
                <a:close/>
              </a:path>
              <a:path w="1211580" h="1211580">
                <a:moveTo>
                  <a:pt x="700687" y="223707"/>
                </a:moveTo>
                <a:lnTo>
                  <a:pt x="726309" y="300576"/>
                </a:lnTo>
                <a:lnTo>
                  <a:pt x="754889" y="264112"/>
                </a:lnTo>
                <a:lnTo>
                  <a:pt x="700687" y="223707"/>
                </a:lnTo>
                <a:close/>
              </a:path>
              <a:path w="1211580" h="1211580">
                <a:moveTo>
                  <a:pt x="644513" y="186258"/>
                </a:moveTo>
                <a:lnTo>
                  <a:pt x="619876" y="225678"/>
                </a:lnTo>
                <a:lnTo>
                  <a:pt x="674078" y="261156"/>
                </a:lnTo>
                <a:lnTo>
                  <a:pt x="644513" y="186258"/>
                </a:lnTo>
                <a:close/>
              </a:path>
              <a:path w="1211580" h="1211580">
                <a:moveTo>
                  <a:pt x="644513" y="186258"/>
                </a:moveTo>
                <a:lnTo>
                  <a:pt x="674078" y="261156"/>
                </a:lnTo>
                <a:lnTo>
                  <a:pt x="700687" y="223707"/>
                </a:lnTo>
                <a:lnTo>
                  <a:pt x="644513" y="186258"/>
                </a:lnTo>
                <a:close/>
              </a:path>
              <a:path w="1211580" h="1211580">
                <a:moveTo>
                  <a:pt x="586369" y="151766"/>
                </a:moveTo>
                <a:lnTo>
                  <a:pt x="563703" y="192171"/>
                </a:lnTo>
                <a:lnTo>
                  <a:pt x="619876" y="225678"/>
                </a:lnTo>
                <a:lnTo>
                  <a:pt x="586369" y="151766"/>
                </a:lnTo>
                <a:close/>
              </a:path>
              <a:path w="1211580" h="1211580">
                <a:moveTo>
                  <a:pt x="586369" y="151766"/>
                </a:moveTo>
                <a:lnTo>
                  <a:pt x="619876" y="225678"/>
                </a:lnTo>
                <a:lnTo>
                  <a:pt x="644513" y="186258"/>
                </a:lnTo>
                <a:lnTo>
                  <a:pt x="586369" y="151766"/>
                </a:lnTo>
                <a:close/>
              </a:path>
              <a:path w="1211580" h="1211580">
                <a:moveTo>
                  <a:pt x="525268" y="120230"/>
                </a:moveTo>
                <a:lnTo>
                  <a:pt x="505559" y="162606"/>
                </a:lnTo>
                <a:lnTo>
                  <a:pt x="563703" y="192171"/>
                </a:lnTo>
                <a:lnTo>
                  <a:pt x="525268" y="120230"/>
                </a:lnTo>
                <a:close/>
              </a:path>
              <a:path w="1211580" h="1211580">
                <a:moveTo>
                  <a:pt x="525268" y="120230"/>
                </a:moveTo>
                <a:lnTo>
                  <a:pt x="563703" y="192171"/>
                </a:lnTo>
                <a:lnTo>
                  <a:pt x="586369" y="151766"/>
                </a:lnTo>
                <a:lnTo>
                  <a:pt x="525268" y="120230"/>
                </a:lnTo>
                <a:close/>
              </a:path>
              <a:path w="1211580" h="1211580">
                <a:moveTo>
                  <a:pt x="463182" y="92636"/>
                </a:moveTo>
                <a:lnTo>
                  <a:pt x="445443" y="135012"/>
                </a:lnTo>
                <a:lnTo>
                  <a:pt x="505559" y="162606"/>
                </a:lnTo>
                <a:lnTo>
                  <a:pt x="463182" y="92636"/>
                </a:lnTo>
                <a:close/>
              </a:path>
              <a:path w="1211580" h="1211580">
                <a:moveTo>
                  <a:pt x="463182" y="92636"/>
                </a:moveTo>
                <a:lnTo>
                  <a:pt x="505559" y="162606"/>
                </a:lnTo>
                <a:lnTo>
                  <a:pt x="525268" y="120230"/>
                </a:lnTo>
                <a:lnTo>
                  <a:pt x="463182" y="92636"/>
                </a:lnTo>
                <a:close/>
              </a:path>
              <a:path w="1211580" h="1211580">
                <a:moveTo>
                  <a:pt x="400111" y="67999"/>
                </a:moveTo>
                <a:lnTo>
                  <a:pt x="384343" y="112346"/>
                </a:lnTo>
                <a:lnTo>
                  <a:pt x="445443" y="135012"/>
                </a:lnTo>
                <a:lnTo>
                  <a:pt x="400111" y="67999"/>
                </a:lnTo>
                <a:close/>
              </a:path>
              <a:path w="1211580" h="1211580">
                <a:moveTo>
                  <a:pt x="400111" y="67999"/>
                </a:moveTo>
                <a:lnTo>
                  <a:pt x="445443" y="135012"/>
                </a:lnTo>
                <a:lnTo>
                  <a:pt x="463182" y="92636"/>
                </a:lnTo>
                <a:lnTo>
                  <a:pt x="400111" y="67999"/>
                </a:lnTo>
                <a:close/>
              </a:path>
              <a:path w="1211580" h="1211580">
                <a:moveTo>
                  <a:pt x="335068" y="47303"/>
                </a:moveTo>
                <a:lnTo>
                  <a:pt x="322256" y="92636"/>
                </a:lnTo>
                <a:lnTo>
                  <a:pt x="384343" y="112346"/>
                </a:lnTo>
                <a:lnTo>
                  <a:pt x="335068" y="47303"/>
                </a:lnTo>
                <a:close/>
              </a:path>
              <a:path w="1211580" h="1211580">
                <a:moveTo>
                  <a:pt x="335068" y="47303"/>
                </a:moveTo>
                <a:lnTo>
                  <a:pt x="384343" y="112346"/>
                </a:lnTo>
                <a:lnTo>
                  <a:pt x="400111" y="67999"/>
                </a:lnTo>
                <a:lnTo>
                  <a:pt x="335068" y="47303"/>
                </a:lnTo>
                <a:close/>
              </a:path>
              <a:path w="1211580" h="1211580">
                <a:moveTo>
                  <a:pt x="270025" y="30550"/>
                </a:moveTo>
                <a:lnTo>
                  <a:pt x="259185" y="75883"/>
                </a:lnTo>
                <a:lnTo>
                  <a:pt x="322256" y="92636"/>
                </a:lnTo>
                <a:lnTo>
                  <a:pt x="270025" y="30550"/>
                </a:lnTo>
                <a:close/>
              </a:path>
              <a:path w="1211580" h="1211580">
                <a:moveTo>
                  <a:pt x="270025" y="30550"/>
                </a:moveTo>
                <a:lnTo>
                  <a:pt x="322256" y="92636"/>
                </a:lnTo>
                <a:lnTo>
                  <a:pt x="335068" y="47303"/>
                </a:lnTo>
                <a:lnTo>
                  <a:pt x="270025" y="30550"/>
                </a:lnTo>
                <a:close/>
              </a:path>
              <a:path w="1211580" h="1211580">
                <a:moveTo>
                  <a:pt x="203011" y="17738"/>
                </a:moveTo>
                <a:lnTo>
                  <a:pt x="195128" y="63071"/>
                </a:lnTo>
                <a:lnTo>
                  <a:pt x="259185" y="75883"/>
                </a:lnTo>
                <a:lnTo>
                  <a:pt x="203011" y="17738"/>
                </a:lnTo>
                <a:close/>
              </a:path>
              <a:path w="1211580" h="1211580">
                <a:moveTo>
                  <a:pt x="203011" y="17738"/>
                </a:moveTo>
                <a:lnTo>
                  <a:pt x="259185" y="75883"/>
                </a:lnTo>
                <a:lnTo>
                  <a:pt x="270025" y="30550"/>
                </a:lnTo>
                <a:lnTo>
                  <a:pt x="203011" y="17738"/>
                </a:lnTo>
                <a:close/>
              </a:path>
              <a:path w="1211580" h="1211580">
                <a:moveTo>
                  <a:pt x="135998" y="7883"/>
                </a:moveTo>
                <a:lnTo>
                  <a:pt x="131070" y="54202"/>
                </a:lnTo>
                <a:lnTo>
                  <a:pt x="195128" y="63071"/>
                </a:lnTo>
                <a:lnTo>
                  <a:pt x="135998" y="7883"/>
                </a:lnTo>
                <a:close/>
              </a:path>
              <a:path w="1211580" h="1211580">
                <a:moveTo>
                  <a:pt x="135998" y="7883"/>
                </a:moveTo>
                <a:lnTo>
                  <a:pt x="195128" y="63071"/>
                </a:lnTo>
                <a:lnTo>
                  <a:pt x="203011" y="17738"/>
                </a:lnTo>
                <a:lnTo>
                  <a:pt x="135998" y="7883"/>
                </a:lnTo>
                <a:close/>
              </a:path>
              <a:path w="1211580" h="1211580">
                <a:moveTo>
                  <a:pt x="67999" y="1970"/>
                </a:moveTo>
                <a:lnTo>
                  <a:pt x="66028" y="48289"/>
                </a:lnTo>
                <a:lnTo>
                  <a:pt x="131070" y="54202"/>
                </a:lnTo>
                <a:lnTo>
                  <a:pt x="67999" y="1970"/>
                </a:lnTo>
                <a:close/>
              </a:path>
              <a:path w="1211580" h="1211580">
                <a:moveTo>
                  <a:pt x="67999" y="1970"/>
                </a:moveTo>
                <a:lnTo>
                  <a:pt x="131070" y="54202"/>
                </a:lnTo>
                <a:lnTo>
                  <a:pt x="135998" y="7883"/>
                </a:lnTo>
                <a:lnTo>
                  <a:pt x="67999" y="1970"/>
                </a:lnTo>
                <a:close/>
              </a:path>
              <a:path w="1211580" h="1211580">
                <a:moveTo>
                  <a:pt x="0" y="0"/>
                </a:moveTo>
                <a:lnTo>
                  <a:pt x="0" y="47303"/>
                </a:lnTo>
                <a:lnTo>
                  <a:pt x="66028" y="48289"/>
                </a:lnTo>
                <a:lnTo>
                  <a:pt x="0" y="0"/>
                </a:lnTo>
                <a:close/>
              </a:path>
              <a:path w="1211580" h="1211580">
                <a:moveTo>
                  <a:pt x="0" y="0"/>
                </a:moveTo>
                <a:lnTo>
                  <a:pt x="66028" y="48289"/>
                </a:lnTo>
                <a:lnTo>
                  <a:pt x="67999" y="1970"/>
                </a:lnTo>
                <a:lnTo>
                  <a:pt x="0" y="0"/>
                </a:lnTo>
                <a:close/>
              </a:path>
            </a:pathLst>
          </a:custGeom>
          <a:solidFill>
            <a:srgbClr val="686868"/>
          </a:solidFill>
        </p:spPr>
        <p:txBody>
          <a:bodyPr wrap="square" lIns="0" tIns="0" rIns="0" bIns="0" rtlCol="0"/>
          <a:lstStyle/>
          <a:p>
            <a:endParaRPr dirty="0"/>
          </a:p>
        </p:txBody>
      </p:sp>
      <p:sp>
        <p:nvSpPr>
          <p:cNvPr id="309" name="bk object 309"/>
          <p:cNvSpPr/>
          <p:nvPr/>
        </p:nvSpPr>
        <p:spPr>
          <a:xfrm>
            <a:off x="19520687" y="1679283"/>
            <a:ext cx="47625" cy="68580"/>
          </a:xfrm>
          <a:custGeom>
            <a:avLst/>
            <a:gdLst/>
            <a:ahLst/>
            <a:cxnLst/>
            <a:rect l="l" t="t" r="r" b="b"/>
            <a:pathLst>
              <a:path w="47625" h="68580">
                <a:moveTo>
                  <a:pt x="47303" y="67999"/>
                </a:moveTo>
                <a:lnTo>
                  <a:pt x="0" y="67999"/>
                </a:lnTo>
                <a:lnTo>
                  <a:pt x="45332" y="0"/>
                </a:lnTo>
                <a:lnTo>
                  <a:pt x="47303" y="67999"/>
                </a:lnTo>
                <a:close/>
              </a:path>
            </a:pathLst>
          </a:custGeom>
          <a:ln w="3175">
            <a:solidFill>
              <a:srgbClr val="686868"/>
            </a:solidFill>
          </a:ln>
        </p:spPr>
        <p:txBody>
          <a:bodyPr wrap="square" lIns="0" tIns="0" rIns="0" bIns="0" rtlCol="0"/>
          <a:lstStyle/>
          <a:p>
            <a:endParaRPr dirty="0"/>
          </a:p>
        </p:txBody>
      </p:sp>
      <p:sp>
        <p:nvSpPr>
          <p:cNvPr id="310" name="bk object 310"/>
          <p:cNvSpPr/>
          <p:nvPr/>
        </p:nvSpPr>
        <p:spPr>
          <a:xfrm>
            <a:off x="19519701" y="1679283"/>
            <a:ext cx="46355" cy="68580"/>
          </a:xfrm>
          <a:custGeom>
            <a:avLst/>
            <a:gdLst/>
            <a:ahLst/>
            <a:cxnLst/>
            <a:rect l="l" t="t" r="r" b="b"/>
            <a:pathLst>
              <a:path w="46355" h="68580">
                <a:moveTo>
                  <a:pt x="985" y="67999"/>
                </a:moveTo>
                <a:lnTo>
                  <a:pt x="46318" y="0"/>
                </a:lnTo>
                <a:lnTo>
                  <a:pt x="0" y="1970"/>
                </a:lnTo>
                <a:lnTo>
                  <a:pt x="985" y="67999"/>
                </a:lnTo>
                <a:close/>
              </a:path>
            </a:pathLst>
          </a:custGeom>
          <a:ln w="3175">
            <a:solidFill>
              <a:srgbClr val="686868"/>
            </a:solidFill>
          </a:ln>
        </p:spPr>
        <p:txBody>
          <a:bodyPr wrap="square" lIns="0" tIns="0" rIns="0" bIns="0" rtlCol="0"/>
          <a:lstStyle/>
          <a:p>
            <a:endParaRPr dirty="0"/>
          </a:p>
        </p:txBody>
      </p:sp>
      <p:sp>
        <p:nvSpPr>
          <p:cNvPr id="311" name="bk object 311"/>
          <p:cNvSpPr/>
          <p:nvPr/>
        </p:nvSpPr>
        <p:spPr>
          <a:xfrm>
            <a:off x="19519701" y="1611283"/>
            <a:ext cx="46355" cy="70485"/>
          </a:xfrm>
          <a:custGeom>
            <a:avLst/>
            <a:gdLst/>
            <a:ahLst/>
            <a:cxnLst/>
            <a:rect l="l" t="t" r="r" b="b"/>
            <a:pathLst>
              <a:path w="46355" h="70485">
                <a:moveTo>
                  <a:pt x="46318" y="67999"/>
                </a:moveTo>
                <a:lnTo>
                  <a:pt x="0" y="69970"/>
                </a:lnTo>
                <a:lnTo>
                  <a:pt x="40405" y="0"/>
                </a:lnTo>
                <a:lnTo>
                  <a:pt x="46318" y="67999"/>
                </a:lnTo>
                <a:close/>
              </a:path>
            </a:pathLst>
          </a:custGeom>
          <a:ln w="3175">
            <a:solidFill>
              <a:srgbClr val="686868"/>
            </a:solidFill>
          </a:ln>
        </p:spPr>
        <p:txBody>
          <a:bodyPr wrap="square" lIns="0" tIns="0" rIns="0" bIns="0" rtlCol="0"/>
          <a:lstStyle/>
          <a:p>
            <a:endParaRPr dirty="0"/>
          </a:p>
        </p:txBody>
      </p:sp>
      <p:sp>
        <p:nvSpPr>
          <p:cNvPr id="312" name="bk object 312"/>
          <p:cNvSpPr/>
          <p:nvPr/>
        </p:nvSpPr>
        <p:spPr>
          <a:xfrm>
            <a:off x="19513788" y="1611283"/>
            <a:ext cx="46355" cy="70485"/>
          </a:xfrm>
          <a:custGeom>
            <a:avLst/>
            <a:gdLst/>
            <a:ahLst/>
            <a:cxnLst/>
            <a:rect l="l" t="t" r="r" b="b"/>
            <a:pathLst>
              <a:path w="46355" h="70485">
                <a:moveTo>
                  <a:pt x="5912" y="69970"/>
                </a:moveTo>
                <a:lnTo>
                  <a:pt x="46318" y="0"/>
                </a:lnTo>
                <a:lnTo>
                  <a:pt x="0" y="4927"/>
                </a:lnTo>
                <a:lnTo>
                  <a:pt x="5912" y="69970"/>
                </a:lnTo>
                <a:close/>
              </a:path>
            </a:pathLst>
          </a:custGeom>
          <a:ln w="3175">
            <a:solidFill>
              <a:srgbClr val="686868"/>
            </a:solidFill>
          </a:ln>
        </p:spPr>
        <p:txBody>
          <a:bodyPr wrap="square" lIns="0" tIns="0" rIns="0" bIns="0" rtlCol="0"/>
          <a:lstStyle/>
          <a:p>
            <a:endParaRPr dirty="0"/>
          </a:p>
        </p:txBody>
      </p:sp>
      <p:sp>
        <p:nvSpPr>
          <p:cNvPr id="313" name="bk object 313"/>
          <p:cNvSpPr/>
          <p:nvPr/>
        </p:nvSpPr>
        <p:spPr>
          <a:xfrm>
            <a:off x="19513788" y="1544270"/>
            <a:ext cx="46355" cy="72390"/>
          </a:xfrm>
          <a:custGeom>
            <a:avLst/>
            <a:gdLst/>
            <a:ahLst/>
            <a:cxnLst/>
            <a:rect l="l" t="t" r="r" b="b"/>
            <a:pathLst>
              <a:path w="46355" h="72390">
                <a:moveTo>
                  <a:pt x="46318" y="67013"/>
                </a:moveTo>
                <a:lnTo>
                  <a:pt x="0" y="71941"/>
                </a:lnTo>
                <a:lnTo>
                  <a:pt x="36463" y="0"/>
                </a:lnTo>
                <a:lnTo>
                  <a:pt x="46318" y="67013"/>
                </a:lnTo>
                <a:close/>
              </a:path>
            </a:pathLst>
          </a:custGeom>
          <a:ln w="3175">
            <a:solidFill>
              <a:srgbClr val="686868"/>
            </a:solidFill>
          </a:ln>
        </p:spPr>
        <p:txBody>
          <a:bodyPr wrap="square" lIns="0" tIns="0" rIns="0" bIns="0" rtlCol="0"/>
          <a:lstStyle/>
          <a:p>
            <a:endParaRPr dirty="0"/>
          </a:p>
        </p:txBody>
      </p:sp>
      <p:sp>
        <p:nvSpPr>
          <p:cNvPr id="314" name="bk object 314"/>
          <p:cNvSpPr/>
          <p:nvPr/>
        </p:nvSpPr>
        <p:spPr>
          <a:xfrm>
            <a:off x="19504919" y="1544270"/>
            <a:ext cx="45720" cy="72390"/>
          </a:xfrm>
          <a:custGeom>
            <a:avLst/>
            <a:gdLst/>
            <a:ahLst/>
            <a:cxnLst/>
            <a:rect l="l" t="t" r="r" b="b"/>
            <a:pathLst>
              <a:path w="45719" h="72390">
                <a:moveTo>
                  <a:pt x="8869" y="71941"/>
                </a:moveTo>
                <a:lnTo>
                  <a:pt x="45332" y="0"/>
                </a:lnTo>
                <a:lnTo>
                  <a:pt x="0" y="7883"/>
                </a:lnTo>
                <a:lnTo>
                  <a:pt x="8869" y="71941"/>
                </a:lnTo>
                <a:close/>
              </a:path>
            </a:pathLst>
          </a:custGeom>
          <a:ln w="3175">
            <a:solidFill>
              <a:srgbClr val="686868"/>
            </a:solidFill>
          </a:ln>
        </p:spPr>
        <p:txBody>
          <a:bodyPr wrap="square" lIns="0" tIns="0" rIns="0" bIns="0" rtlCol="0"/>
          <a:lstStyle/>
          <a:p>
            <a:endParaRPr dirty="0"/>
          </a:p>
        </p:txBody>
      </p:sp>
      <p:sp>
        <p:nvSpPr>
          <p:cNvPr id="315" name="bk object 315"/>
          <p:cNvSpPr/>
          <p:nvPr/>
        </p:nvSpPr>
        <p:spPr>
          <a:xfrm>
            <a:off x="19504919" y="1477256"/>
            <a:ext cx="45720" cy="74930"/>
          </a:xfrm>
          <a:custGeom>
            <a:avLst/>
            <a:gdLst/>
            <a:ahLst/>
            <a:cxnLst/>
            <a:rect l="l" t="t" r="r" b="b"/>
            <a:pathLst>
              <a:path w="45719" h="74930">
                <a:moveTo>
                  <a:pt x="45332" y="67013"/>
                </a:moveTo>
                <a:lnTo>
                  <a:pt x="0" y="74897"/>
                </a:lnTo>
                <a:lnTo>
                  <a:pt x="32521" y="0"/>
                </a:lnTo>
                <a:lnTo>
                  <a:pt x="45332" y="67013"/>
                </a:lnTo>
                <a:close/>
              </a:path>
            </a:pathLst>
          </a:custGeom>
          <a:ln w="3175">
            <a:solidFill>
              <a:srgbClr val="686868"/>
            </a:solidFill>
          </a:ln>
        </p:spPr>
        <p:txBody>
          <a:bodyPr wrap="square" lIns="0" tIns="0" rIns="0" bIns="0" rtlCol="0"/>
          <a:lstStyle/>
          <a:p>
            <a:endParaRPr dirty="0"/>
          </a:p>
        </p:txBody>
      </p:sp>
      <p:sp>
        <p:nvSpPr>
          <p:cNvPr id="316" name="bk object 316"/>
          <p:cNvSpPr/>
          <p:nvPr/>
        </p:nvSpPr>
        <p:spPr>
          <a:xfrm>
            <a:off x="19492107" y="1477256"/>
            <a:ext cx="45720" cy="74930"/>
          </a:xfrm>
          <a:custGeom>
            <a:avLst/>
            <a:gdLst/>
            <a:ahLst/>
            <a:cxnLst/>
            <a:rect l="l" t="t" r="r" b="b"/>
            <a:pathLst>
              <a:path w="45719" h="74930">
                <a:moveTo>
                  <a:pt x="12811" y="74897"/>
                </a:moveTo>
                <a:lnTo>
                  <a:pt x="45332" y="0"/>
                </a:lnTo>
                <a:lnTo>
                  <a:pt x="0" y="10840"/>
                </a:lnTo>
                <a:lnTo>
                  <a:pt x="12811" y="74897"/>
                </a:lnTo>
                <a:close/>
              </a:path>
            </a:pathLst>
          </a:custGeom>
          <a:ln w="3175">
            <a:solidFill>
              <a:srgbClr val="686868"/>
            </a:solidFill>
          </a:ln>
        </p:spPr>
        <p:txBody>
          <a:bodyPr wrap="square" lIns="0" tIns="0" rIns="0" bIns="0" rtlCol="0"/>
          <a:lstStyle/>
          <a:p>
            <a:endParaRPr dirty="0"/>
          </a:p>
        </p:txBody>
      </p:sp>
      <p:sp>
        <p:nvSpPr>
          <p:cNvPr id="317" name="bk object 317"/>
          <p:cNvSpPr/>
          <p:nvPr/>
        </p:nvSpPr>
        <p:spPr>
          <a:xfrm>
            <a:off x="19492107" y="1412213"/>
            <a:ext cx="45720" cy="76200"/>
          </a:xfrm>
          <a:custGeom>
            <a:avLst/>
            <a:gdLst/>
            <a:ahLst/>
            <a:cxnLst/>
            <a:rect l="l" t="t" r="r" b="b"/>
            <a:pathLst>
              <a:path w="45719" h="76200">
                <a:moveTo>
                  <a:pt x="45332" y="65042"/>
                </a:moveTo>
                <a:lnTo>
                  <a:pt x="0" y="75883"/>
                </a:lnTo>
                <a:lnTo>
                  <a:pt x="28579" y="0"/>
                </a:lnTo>
                <a:lnTo>
                  <a:pt x="45332" y="65042"/>
                </a:lnTo>
                <a:close/>
              </a:path>
            </a:pathLst>
          </a:custGeom>
          <a:ln w="3175">
            <a:solidFill>
              <a:srgbClr val="686868"/>
            </a:solidFill>
          </a:ln>
        </p:spPr>
        <p:txBody>
          <a:bodyPr wrap="square" lIns="0" tIns="0" rIns="0" bIns="0" rtlCol="0"/>
          <a:lstStyle/>
          <a:p>
            <a:endParaRPr dirty="0"/>
          </a:p>
        </p:txBody>
      </p:sp>
      <p:sp>
        <p:nvSpPr>
          <p:cNvPr id="318" name="bk object 318"/>
          <p:cNvSpPr/>
          <p:nvPr/>
        </p:nvSpPr>
        <p:spPr>
          <a:xfrm>
            <a:off x="19475355" y="1412213"/>
            <a:ext cx="45720" cy="76200"/>
          </a:xfrm>
          <a:custGeom>
            <a:avLst/>
            <a:gdLst/>
            <a:ahLst/>
            <a:cxnLst/>
            <a:rect l="l" t="t" r="r" b="b"/>
            <a:pathLst>
              <a:path w="45719" h="76200">
                <a:moveTo>
                  <a:pt x="16753" y="75883"/>
                </a:moveTo>
                <a:lnTo>
                  <a:pt x="45332" y="0"/>
                </a:lnTo>
                <a:lnTo>
                  <a:pt x="0" y="12811"/>
                </a:lnTo>
                <a:lnTo>
                  <a:pt x="16753" y="75883"/>
                </a:lnTo>
                <a:close/>
              </a:path>
            </a:pathLst>
          </a:custGeom>
          <a:ln w="3175">
            <a:solidFill>
              <a:srgbClr val="686868"/>
            </a:solidFill>
          </a:ln>
        </p:spPr>
        <p:txBody>
          <a:bodyPr wrap="square" lIns="0" tIns="0" rIns="0" bIns="0" rtlCol="0"/>
          <a:lstStyle/>
          <a:p>
            <a:endParaRPr dirty="0"/>
          </a:p>
        </p:txBody>
      </p:sp>
      <p:sp>
        <p:nvSpPr>
          <p:cNvPr id="319" name="bk object 319"/>
          <p:cNvSpPr/>
          <p:nvPr/>
        </p:nvSpPr>
        <p:spPr>
          <a:xfrm>
            <a:off x="19475355" y="1347171"/>
            <a:ext cx="45720" cy="78105"/>
          </a:xfrm>
          <a:custGeom>
            <a:avLst/>
            <a:gdLst/>
            <a:ahLst/>
            <a:cxnLst/>
            <a:rect l="l" t="t" r="r" b="b"/>
            <a:pathLst>
              <a:path w="45719" h="78105">
                <a:moveTo>
                  <a:pt x="45332" y="65042"/>
                </a:moveTo>
                <a:lnTo>
                  <a:pt x="0" y="77854"/>
                </a:lnTo>
                <a:lnTo>
                  <a:pt x="24637" y="0"/>
                </a:lnTo>
                <a:lnTo>
                  <a:pt x="45332" y="65042"/>
                </a:lnTo>
                <a:close/>
              </a:path>
            </a:pathLst>
          </a:custGeom>
          <a:ln w="3175">
            <a:solidFill>
              <a:srgbClr val="686868"/>
            </a:solidFill>
          </a:ln>
        </p:spPr>
        <p:txBody>
          <a:bodyPr wrap="square" lIns="0" tIns="0" rIns="0" bIns="0" rtlCol="0"/>
          <a:lstStyle/>
          <a:p>
            <a:endParaRPr dirty="0"/>
          </a:p>
        </p:txBody>
      </p:sp>
      <p:sp>
        <p:nvSpPr>
          <p:cNvPr id="320" name="bk object 320"/>
          <p:cNvSpPr/>
          <p:nvPr/>
        </p:nvSpPr>
        <p:spPr>
          <a:xfrm>
            <a:off x="19455645" y="1347171"/>
            <a:ext cx="44450" cy="78105"/>
          </a:xfrm>
          <a:custGeom>
            <a:avLst/>
            <a:gdLst/>
            <a:ahLst/>
            <a:cxnLst/>
            <a:rect l="l" t="t" r="r" b="b"/>
            <a:pathLst>
              <a:path w="44450" h="78105">
                <a:moveTo>
                  <a:pt x="19709" y="77854"/>
                </a:moveTo>
                <a:lnTo>
                  <a:pt x="44347" y="0"/>
                </a:lnTo>
                <a:lnTo>
                  <a:pt x="0" y="15767"/>
                </a:lnTo>
                <a:lnTo>
                  <a:pt x="19709" y="77854"/>
                </a:lnTo>
                <a:close/>
              </a:path>
            </a:pathLst>
          </a:custGeom>
          <a:ln w="3175">
            <a:solidFill>
              <a:srgbClr val="686868"/>
            </a:solidFill>
          </a:ln>
        </p:spPr>
        <p:txBody>
          <a:bodyPr wrap="square" lIns="0" tIns="0" rIns="0" bIns="0" rtlCol="0"/>
          <a:lstStyle/>
          <a:p>
            <a:endParaRPr dirty="0"/>
          </a:p>
        </p:txBody>
      </p:sp>
      <p:sp>
        <p:nvSpPr>
          <p:cNvPr id="321" name="bk object 321"/>
          <p:cNvSpPr/>
          <p:nvPr/>
        </p:nvSpPr>
        <p:spPr>
          <a:xfrm>
            <a:off x="19455645" y="1284099"/>
            <a:ext cx="44450" cy="79375"/>
          </a:xfrm>
          <a:custGeom>
            <a:avLst/>
            <a:gdLst/>
            <a:ahLst/>
            <a:cxnLst/>
            <a:rect l="l" t="t" r="r" b="b"/>
            <a:pathLst>
              <a:path w="44450" h="79375">
                <a:moveTo>
                  <a:pt x="44347" y="63071"/>
                </a:moveTo>
                <a:lnTo>
                  <a:pt x="0" y="78839"/>
                </a:lnTo>
                <a:lnTo>
                  <a:pt x="19709" y="0"/>
                </a:lnTo>
                <a:lnTo>
                  <a:pt x="44347" y="63071"/>
                </a:lnTo>
                <a:close/>
              </a:path>
            </a:pathLst>
          </a:custGeom>
          <a:ln w="3175">
            <a:solidFill>
              <a:srgbClr val="686868"/>
            </a:solidFill>
          </a:ln>
        </p:spPr>
        <p:txBody>
          <a:bodyPr wrap="square" lIns="0" tIns="0" rIns="0" bIns="0" rtlCol="0"/>
          <a:lstStyle/>
          <a:p>
            <a:endParaRPr dirty="0"/>
          </a:p>
        </p:txBody>
      </p:sp>
      <p:sp>
        <p:nvSpPr>
          <p:cNvPr id="322" name="bk object 322"/>
          <p:cNvSpPr/>
          <p:nvPr/>
        </p:nvSpPr>
        <p:spPr>
          <a:xfrm>
            <a:off x="19432978" y="1284099"/>
            <a:ext cx="42545" cy="79375"/>
          </a:xfrm>
          <a:custGeom>
            <a:avLst/>
            <a:gdLst/>
            <a:ahLst/>
            <a:cxnLst/>
            <a:rect l="l" t="t" r="r" b="b"/>
            <a:pathLst>
              <a:path w="42544" h="79375">
                <a:moveTo>
                  <a:pt x="22666" y="78839"/>
                </a:moveTo>
                <a:lnTo>
                  <a:pt x="42376" y="0"/>
                </a:lnTo>
                <a:lnTo>
                  <a:pt x="0" y="17738"/>
                </a:lnTo>
                <a:lnTo>
                  <a:pt x="22666" y="78839"/>
                </a:lnTo>
                <a:close/>
              </a:path>
            </a:pathLst>
          </a:custGeom>
          <a:ln w="3175">
            <a:solidFill>
              <a:srgbClr val="686868"/>
            </a:solidFill>
          </a:ln>
        </p:spPr>
        <p:txBody>
          <a:bodyPr wrap="square" lIns="0" tIns="0" rIns="0" bIns="0" rtlCol="0"/>
          <a:lstStyle/>
          <a:p>
            <a:endParaRPr dirty="0"/>
          </a:p>
        </p:txBody>
      </p:sp>
      <p:sp>
        <p:nvSpPr>
          <p:cNvPr id="323" name="bk object 323"/>
          <p:cNvSpPr/>
          <p:nvPr/>
        </p:nvSpPr>
        <p:spPr>
          <a:xfrm>
            <a:off x="19432978" y="1222013"/>
            <a:ext cx="42545" cy="80010"/>
          </a:xfrm>
          <a:custGeom>
            <a:avLst/>
            <a:gdLst/>
            <a:ahLst/>
            <a:cxnLst/>
            <a:rect l="l" t="t" r="r" b="b"/>
            <a:pathLst>
              <a:path w="42544" h="80009">
                <a:moveTo>
                  <a:pt x="42376" y="62086"/>
                </a:moveTo>
                <a:lnTo>
                  <a:pt x="0" y="79825"/>
                </a:lnTo>
                <a:lnTo>
                  <a:pt x="14782" y="0"/>
                </a:lnTo>
                <a:lnTo>
                  <a:pt x="42376" y="62086"/>
                </a:lnTo>
                <a:close/>
              </a:path>
            </a:pathLst>
          </a:custGeom>
          <a:ln w="3175">
            <a:solidFill>
              <a:srgbClr val="686868"/>
            </a:solidFill>
          </a:ln>
        </p:spPr>
        <p:txBody>
          <a:bodyPr wrap="square" lIns="0" tIns="0" rIns="0" bIns="0" rtlCol="0"/>
          <a:lstStyle/>
          <a:p>
            <a:endParaRPr dirty="0"/>
          </a:p>
        </p:txBody>
      </p:sp>
      <p:sp>
        <p:nvSpPr>
          <p:cNvPr id="324" name="bk object 324"/>
          <p:cNvSpPr/>
          <p:nvPr/>
        </p:nvSpPr>
        <p:spPr>
          <a:xfrm>
            <a:off x="19405384" y="1222013"/>
            <a:ext cx="42545" cy="80010"/>
          </a:xfrm>
          <a:custGeom>
            <a:avLst/>
            <a:gdLst/>
            <a:ahLst/>
            <a:cxnLst/>
            <a:rect l="l" t="t" r="r" b="b"/>
            <a:pathLst>
              <a:path w="42544" h="80009">
                <a:moveTo>
                  <a:pt x="27593" y="79825"/>
                </a:moveTo>
                <a:lnTo>
                  <a:pt x="42376" y="0"/>
                </a:lnTo>
                <a:lnTo>
                  <a:pt x="0" y="19709"/>
                </a:lnTo>
                <a:lnTo>
                  <a:pt x="27593" y="79825"/>
                </a:lnTo>
                <a:close/>
              </a:path>
            </a:pathLst>
          </a:custGeom>
          <a:ln w="3175">
            <a:solidFill>
              <a:srgbClr val="686868"/>
            </a:solidFill>
          </a:ln>
        </p:spPr>
        <p:txBody>
          <a:bodyPr wrap="square" lIns="0" tIns="0" rIns="0" bIns="0" rtlCol="0"/>
          <a:lstStyle/>
          <a:p>
            <a:endParaRPr dirty="0"/>
          </a:p>
        </p:txBody>
      </p:sp>
      <p:sp>
        <p:nvSpPr>
          <p:cNvPr id="325" name="bk object 325"/>
          <p:cNvSpPr/>
          <p:nvPr/>
        </p:nvSpPr>
        <p:spPr>
          <a:xfrm>
            <a:off x="19405384" y="1160912"/>
            <a:ext cx="42545" cy="81280"/>
          </a:xfrm>
          <a:custGeom>
            <a:avLst/>
            <a:gdLst/>
            <a:ahLst/>
            <a:cxnLst/>
            <a:rect l="l" t="t" r="r" b="b"/>
            <a:pathLst>
              <a:path w="42544" h="81280">
                <a:moveTo>
                  <a:pt x="42376" y="61100"/>
                </a:moveTo>
                <a:lnTo>
                  <a:pt x="0" y="80810"/>
                </a:lnTo>
                <a:lnTo>
                  <a:pt x="10840" y="0"/>
                </a:lnTo>
                <a:lnTo>
                  <a:pt x="42376" y="61100"/>
                </a:lnTo>
                <a:close/>
              </a:path>
            </a:pathLst>
          </a:custGeom>
          <a:ln w="3175">
            <a:solidFill>
              <a:srgbClr val="686868"/>
            </a:solidFill>
          </a:ln>
        </p:spPr>
        <p:txBody>
          <a:bodyPr wrap="square" lIns="0" tIns="0" rIns="0" bIns="0" rtlCol="0"/>
          <a:lstStyle/>
          <a:p>
            <a:endParaRPr dirty="0"/>
          </a:p>
        </p:txBody>
      </p:sp>
      <p:sp>
        <p:nvSpPr>
          <p:cNvPr id="326" name="bk object 326"/>
          <p:cNvSpPr/>
          <p:nvPr/>
        </p:nvSpPr>
        <p:spPr>
          <a:xfrm>
            <a:off x="19375820" y="1160912"/>
            <a:ext cx="40640" cy="81280"/>
          </a:xfrm>
          <a:custGeom>
            <a:avLst/>
            <a:gdLst/>
            <a:ahLst/>
            <a:cxnLst/>
            <a:rect l="l" t="t" r="r" b="b"/>
            <a:pathLst>
              <a:path w="40640" h="81280">
                <a:moveTo>
                  <a:pt x="29564" y="80810"/>
                </a:moveTo>
                <a:lnTo>
                  <a:pt x="40405" y="0"/>
                </a:lnTo>
                <a:lnTo>
                  <a:pt x="0" y="22666"/>
                </a:lnTo>
                <a:lnTo>
                  <a:pt x="29564" y="80810"/>
                </a:lnTo>
                <a:close/>
              </a:path>
            </a:pathLst>
          </a:custGeom>
          <a:ln w="3175">
            <a:solidFill>
              <a:srgbClr val="686868"/>
            </a:solidFill>
          </a:ln>
        </p:spPr>
        <p:txBody>
          <a:bodyPr wrap="square" lIns="0" tIns="0" rIns="0" bIns="0" rtlCol="0"/>
          <a:lstStyle/>
          <a:p>
            <a:endParaRPr dirty="0"/>
          </a:p>
        </p:txBody>
      </p:sp>
      <p:sp>
        <p:nvSpPr>
          <p:cNvPr id="327" name="bk object 327"/>
          <p:cNvSpPr/>
          <p:nvPr/>
        </p:nvSpPr>
        <p:spPr>
          <a:xfrm>
            <a:off x="19375820" y="1102768"/>
            <a:ext cx="40640" cy="81280"/>
          </a:xfrm>
          <a:custGeom>
            <a:avLst/>
            <a:gdLst/>
            <a:ahLst/>
            <a:cxnLst/>
            <a:rect l="l" t="t" r="r" b="b"/>
            <a:pathLst>
              <a:path w="40640" h="81280">
                <a:moveTo>
                  <a:pt x="40405" y="58144"/>
                </a:moveTo>
                <a:lnTo>
                  <a:pt x="0" y="80810"/>
                </a:lnTo>
                <a:lnTo>
                  <a:pt x="5912" y="0"/>
                </a:lnTo>
                <a:lnTo>
                  <a:pt x="40405" y="58144"/>
                </a:lnTo>
                <a:close/>
              </a:path>
            </a:pathLst>
          </a:custGeom>
          <a:ln w="3175">
            <a:solidFill>
              <a:srgbClr val="686868"/>
            </a:solidFill>
          </a:ln>
        </p:spPr>
        <p:txBody>
          <a:bodyPr wrap="square" lIns="0" tIns="0" rIns="0" bIns="0" rtlCol="0"/>
          <a:lstStyle/>
          <a:p>
            <a:endParaRPr dirty="0"/>
          </a:p>
        </p:txBody>
      </p:sp>
      <p:sp>
        <p:nvSpPr>
          <p:cNvPr id="328" name="bk object 328"/>
          <p:cNvSpPr/>
          <p:nvPr/>
        </p:nvSpPr>
        <p:spPr>
          <a:xfrm>
            <a:off x="19342313" y="1102768"/>
            <a:ext cx="40005" cy="81280"/>
          </a:xfrm>
          <a:custGeom>
            <a:avLst/>
            <a:gdLst/>
            <a:ahLst/>
            <a:cxnLst/>
            <a:rect l="l" t="t" r="r" b="b"/>
            <a:pathLst>
              <a:path w="40005" h="81280">
                <a:moveTo>
                  <a:pt x="33506" y="80810"/>
                </a:moveTo>
                <a:lnTo>
                  <a:pt x="39419" y="0"/>
                </a:lnTo>
                <a:lnTo>
                  <a:pt x="0" y="24637"/>
                </a:lnTo>
                <a:lnTo>
                  <a:pt x="33506" y="80810"/>
                </a:lnTo>
                <a:close/>
              </a:path>
            </a:pathLst>
          </a:custGeom>
          <a:ln w="3175">
            <a:solidFill>
              <a:srgbClr val="686868"/>
            </a:solidFill>
          </a:ln>
        </p:spPr>
        <p:txBody>
          <a:bodyPr wrap="square" lIns="0" tIns="0" rIns="0" bIns="0" rtlCol="0"/>
          <a:lstStyle/>
          <a:p>
            <a:endParaRPr dirty="0"/>
          </a:p>
        </p:txBody>
      </p:sp>
      <p:sp>
        <p:nvSpPr>
          <p:cNvPr id="329" name="bk object 329"/>
          <p:cNvSpPr/>
          <p:nvPr/>
        </p:nvSpPr>
        <p:spPr>
          <a:xfrm>
            <a:off x="19342313" y="1046595"/>
            <a:ext cx="40005" cy="81280"/>
          </a:xfrm>
          <a:custGeom>
            <a:avLst/>
            <a:gdLst/>
            <a:ahLst/>
            <a:cxnLst/>
            <a:rect l="l" t="t" r="r" b="b"/>
            <a:pathLst>
              <a:path w="40005" h="81280">
                <a:moveTo>
                  <a:pt x="39419" y="56173"/>
                </a:moveTo>
                <a:lnTo>
                  <a:pt x="0" y="80810"/>
                </a:lnTo>
                <a:lnTo>
                  <a:pt x="1970" y="0"/>
                </a:lnTo>
                <a:lnTo>
                  <a:pt x="39419" y="56173"/>
                </a:lnTo>
                <a:close/>
              </a:path>
            </a:pathLst>
          </a:custGeom>
          <a:ln w="3175">
            <a:solidFill>
              <a:srgbClr val="686868"/>
            </a:solidFill>
          </a:ln>
        </p:spPr>
        <p:txBody>
          <a:bodyPr wrap="square" lIns="0" tIns="0" rIns="0" bIns="0" rtlCol="0"/>
          <a:lstStyle/>
          <a:p>
            <a:endParaRPr dirty="0"/>
          </a:p>
        </p:txBody>
      </p:sp>
      <p:sp>
        <p:nvSpPr>
          <p:cNvPr id="330" name="bk object 330"/>
          <p:cNvSpPr/>
          <p:nvPr/>
        </p:nvSpPr>
        <p:spPr>
          <a:xfrm>
            <a:off x="19306835" y="1046595"/>
            <a:ext cx="37465" cy="81280"/>
          </a:xfrm>
          <a:custGeom>
            <a:avLst/>
            <a:gdLst/>
            <a:ahLst/>
            <a:cxnLst/>
            <a:rect l="l" t="t" r="r" b="b"/>
            <a:pathLst>
              <a:path w="37465" h="81280">
                <a:moveTo>
                  <a:pt x="35477" y="80810"/>
                </a:moveTo>
                <a:lnTo>
                  <a:pt x="37448" y="0"/>
                </a:lnTo>
                <a:lnTo>
                  <a:pt x="0" y="26608"/>
                </a:lnTo>
                <a:lnTo>
                  <a:pt x="35477" y="80810"/>
                </a:lnTo>
                <a:close/>
              </a:path>
            </a:pathLst>
          </a:custGeom>
          <a:ln w="3175">
            <a:solidFill>
              <a:srgbClr val="686868"/>
            </a:solidFill>
          </a:ln>
        </p:spPr>
        <p:txBody>
          <a:bodyPr wrap="square" lIns="0" tIns="0" rIns="0" bIns="0" rtlCol="0"/>
          <a:lstStyle/>
          <a:p>
            <a:endParaRPr dirty="0"/>
          </a:p>
        </p:txBody>
      </p:sp>
      <p:sp>
        <p:nvSpPr>
          <p:cNvPr id="331" name="bk object 331"/>
          <p:cNvSpPr/>
          <p:nvPr/>
        </p:nvSpPr>
        <p:spPr>
          <a:xfrm>
            <a:off x="19303879" y="992393"/>
            <a:ext cx="40640" cy="81280"/>
          </a:xfrm>
          <a:custGeom>
            <a:avLst/>
            <a:gdLst/>
            <a:ahLst/>
            <a:cxnLst/>
            <a:rect l="l" t="t" r="r" b="b"/>
            <a:pathLst>
              <a:path w="40640" h="81280">
                <a:moveTo>
                  <a:pt x="40405" y="54202"/>
                </a:moveTo>
                <a:lnTo>
                  <a:pt x="2956" y="80810"/>
                </a:lnTo>
                <a:lnTo>
                  <a:pt x="0" y="0"/>
                </a:lnTo>
                <a:lnTo>
                  <a:pt x="40405" y="54202"/>
                </a:lnTo>
                <a:close/>
              </a:path>
            </a:pathLst>
          </a:custGeom>
          <a:ln w="3175">
            <a:solidFill>
              <a:srgbClr val="686868"/>
            </a:solidFill>
          </a:ln>
        </p:spPr>
        <p:txBody>
          <a:bodyPr wrap="square" lIns="0" tIns="0" rIns="0" bIns="0" rtlCol="0"/>
          <a:lstStyle/>
          <a:p>
            <a:endParaRPr dirty="0"/>
          </a:p>
        </p:txBody>
      </p:sp>
      <p:sp>
        <p:nvSpPr>
          <p:cNvPr id="332" name="bk object 332"/>
          <p:cNvSpPr/>
          <p:nvPr/>
        </p:nvSpPr>
        <p:spPr>
          <a:xfrm>
            <a:off x="19267416" y="992393"/>
            <a:ext cx="40005" cy="81280"/>
          </a:xfrm>
          <a:custGeom>
            <a:avLst/>
            <a:gdLst/>
            <a:ahLst/>
            <a:cxnLst/>
            <a:rect l="l" t="t" r="r" b="b"/>
            <a:pathLst>
              <a:path w="40005" h="81280">
                <a:moveTo>
                  <a:pt x="39419" y="80810"/>
                </a:moveTo>
                <a:lnTo>
                  <a:pt x="36463" y="0"/>
                </a:lnTo>
                <a:lnTo>
                  <a:pt x="0" y="28579"/>
                </a:lnTo>
                <a:lnTo>
                  <a:pt x="39419" y="80810"/>
                </a:lnTo>
                <a:close/>
              </a:path>
            </a:pathLst>
          </a:custGeom>
          <a:ln w="3175">
            <a:solidFill>
              <a:srgbClr val="686868"/>
            </a:solidFill>
          </a:ln>
        </p:spPr>
        <p:txBody>
          <a:bodyPr wrap="square" lIns="0" tIns="0" rIns="0" bIns="0" rtlCol="0"/>
          <a:lstStyle/>
          <a:p>
            <a:endParaRPr dirty="0"/>
          </a:p>
        </p:txBody>
      </p:sp>
      <p:sp>
        <p:nvSpPr>
          <p:cNvPr id="333" name="bk object 333"/>
          <p:cNvSpPr/>
          <p:nvPr/>
        </p:nvSpPr>
        <p:spPr>
          <a:xfrm>
            <a:off x="19259531" y="940161"/>
            <a:ext cx="44450" cy="81280"/>
          </a:xfrm>
          <a:custGeom>
            <a:avLst/>
            <a:gdLst/>
            <a:ahLst/>
            <a:cxnLst/>
            <a:rect l="l" t="t" r="r" b="b"/>
            <a:pathLst>
              <a:path w="44450" h="81280">
                <a:moveTo>
                  <a:pt x="44347" y="52231"/>
                </a:moveTo>
                <a:lnTo>
                  <a:pt x="7883" y="80810"/>
                </a:lnTo>
                <a:lnTo>
                  <a:pt x="0" y="0"/>
                </a:lnTo>
                <a:lnTo>
                  <a:pt x="44347" y="52231"/>
                </a:lnTo>
                <a:close/>
              </a:path>
            </a:pathLst>
          </a:custGeom>
          <a:ln w="3175">
            <a:solidFill>
              <a:srgbClr val="686868"/>
            </a:solidFill>
          </a:ln>
        </p:spPr>
        <p:txBody>
          <a:bodyPr wrap="square" lIns="0" tIns="0" rIns="0" bIns="0" rtlCol="0"/>
          <a:lstStyle/>
          <a:p>
            <a:endParaRPr dirty="0"/>
          </a:p>
        </p:txBody>
      </p:sp>
      <p:sp>
        <p:nvSpPr>
          <p:cNvPr id="334" name="bk object 334"/>
          <p:cNvSpPr/>
          <p:nvPr/>
        </p:nvSpPr>
        <p:spPr>
          <a:xfrm>
            <a:off x="19225038" y="940161"/>
            <a:ext cx="42545" cy="81280"/>
          </a:xfrm>
          <a:custGeom>
            <a:avLst/>
            <a:gdLst/>
            <a:ahLst/>
            <a:cxnLst/>
            <a:rect l="l" t="t" r="r" b="b"/>
            <a:pathLst>
              <a:path w="42544" h="81280">
                <a:moveTo>
                  <a:pt x="42376" y="80810"/>
                </a:moveTo>
                <a:lnTo>
                  <a:pt x="34492" y="0"/>
                </a:lnTo>
                <a:lnTo>
                  <a:pt x="0" y="31535"/>
                </a:lnTo>
                <a:lnTo>
                  <a:pt x="42376" y="80810"/>
                </a:lnTo>
                <a:close/>
              </a:path>
            </a:pathLst>
          </a:custGeom>
          <a:ln w="3175">
            <a:solidFill>
              <a:srgbClr val="686868"/>
            </a:solidFill>
          </a:ln>
        </p:spPr>
        <p:txBody>
          <a:bodyPr wrap="square" lIns="0" tIns="0" rIns="0" bIns="0" rtlCol="0"/>
          <a:lstStyle/>
          <a:p>
            <a:endParaRPr dirty="0"/>
          </a:p>
        </p:txBody>
      </p:sp>
      <p:sp>
        <p:nvSpPr>
          <p:cNvPr id="335" name="bk object 335"/>
          <p:cNvSpPr/>
          <p:nvPr/>
        </p:nvSpPr>
        <p:spPr>
          <a:xfrm>
            <a:off x="19213213" y="890886"/>
            <a:ext cx="46355" cy="81280"/>
          </a:xfrm>
          <a:custGeom>
            <a:avLst/>
            <a:gdLst/>
            <a:ahLst/>
            <a:cxnLst/>
            <a:rect l="l" t="t" r="r" b="b"/>
            <a:pathLst>
              <a:path w="46355" h="81280">
                <a:moveTo>
                  <a:pt x="46318" y="49274"/>
                </a:moveTo>
                <a:lnTo>
                  <a:pt x="11825" y="80810"/>
                </a:lnTo>
                <a:lnTo>
                  <a:pt x="0" y="0"/>
                </a:lnTo>
                <a:lnTo>
                  <a:pt x="46318" y="49274"/>
                </a:lnTo>
                <a:close/>
              </a:path>
            </a:pathLst>
          </a:custGeom>
          <a:ln w="3175">
            <a:solidFill>
              <a:srgbClr val="686868"/>
            </a:solidFill>
          </a:ln>
        </p:spPr>
        <p:txBody>
          <a:bodyPr wrap="square" lIns="0" tIns="0" rIns="0" bIns="0" rtlCol="0"/>
          <a:lstStyle/>
          <a:p>
            <a:endParaRPr dirty="0"/>
          </a:p>
        </p:txBody>
      </p:sp>
      <p:sp>
        <p:nvSpPr>
          <p:cNvPr id="336" name="bk object 336"/>
          <p:cNvSpPr/>
          <p:nvPr/>
        </p:nvSpPr>
        <p:spPr>
          <a:xfrm>
            <a:off x="19180691" y="890886"/>
            <a:ext cx="44450" cy="81280"/>
          </a:xfrm>
          <a:custGeom>
            <a:avLst/>
            <a:gdLst/>
            <a:ahLst/>
            <a:cxnLst/>
            <a:rect l="l" t="t" r="r" b="b"/>
            <a:pathLst>
              <a:path w="44450" h="81280">
                <a:moveTo>
                  <a:pt x="44347" y="80810"/>
                </a:moveTo>
                <a:lnTo>
                  <a:pt x="32521" y="0"/>
                </a:lnTo>
                <a:lnTo>
                  <a:pt x="0" y="32521"/>
                </a:lnTo>
                <a:lnTo>
                  <a:pt x="44347" y="80810"/>
                </a:lnTo>
                <a:close/>
              </a:path>
            </a:pathLst>
          </a:custGeom>
          <a:ln w="3175">
            <a:solidFill>
              <a:srgbClr val="686868"/>
            </a:solidFill>
          </a:ln>
        </p:spPr>
        <p:txBody>
          <a:bodyPr wrap="square" lIns="0" tIns="0" rIns="0" bIns="0" rtlCol="0"/>
          <a:lstStyle/>
          <a:p>
            <a:endParaRPr dirty="0"/>
          </a:p>
        </p:txBody>
      </p:sp>
      <p:sp>
        <p:nvSpPr>
          <p:cNvPr id="337" name="bk object 337"/>
          <p:cNvSpPr/>
          <p:nvPr/>
        </p:nvSpPr>
        <p:spPr>
          <a:xfrm>
            <a:off x="19163938" y="844568"/>
            <a:ext cx="49530" cy="79375"/>
          </a:xfrm>
          <a:custGeom>
            <a:avLst/>
            <a:gdLst/>
            <a:ahLst/>
            <a:cxnLst/>
            <a:rect l="l" t="t" r="r" b="b"/>
            <a:pathLst>
              <a:path w="49530" h="79375">
                <a:moveTo>
                  <a:pt x="49274" y="46318"/>
                </a:moveTo>
                <a:lnTo>
                  <a:pt x="16753" y="78839"/>
                </a:lnTo>
                <a:lnTo>
                  <a:pt x="0" y="0"/>
                </a:lnTo>
                <a:lnTo>
                  <a:pt x="49274" y="46318"/>
                </a:lnTo>
                <a:close/>
              </a:path>
            </a:pathLst>
          </a:custGeom>
          <a:ln w="3175">
            <a:solidFill>
              <a:srgbClr val="686868"/>
            </a:solidFill>
          </a:ln>
        </p:spPr>
        <p:txBody>
          <a:bodyPr wrap="square" lIns="0" tIns="0" rIns="0" bIns="0" rtlCol="0"/>
          <a:lstStyle/>
          <a:p>
            <a:endParaRPr dirty="0"/>
          </a:p>
        </p:txBody>
      </p:sp>
      <p:sp>
        <p:nvSpPr>
          <p:cNvPr id="338" name="bk object 338"/>
          <p:cNvSpPr/>
          <p:nvPr/>
        </p:nvSpPr>
        <p:spPr>
          <a:xfrm>
            <a:off x="19132402" y="844568"/>
            <a:ext cx="48895" cy="79375"/>
          </a:xfrm>
          <a:custGeom>
            <a:avLst/>
            <a:gdLst/>
            <a:ahLst/>
            <a:cxnLst/>
            <a:rect l="l" t="t" r="r" b="b"/>
            <a:pathLst>
              <a:path w="48894" h="79375">
                <a:moveTo>
                  <a:pt x="48289" y="78839"/>
                </a:moveTo>
                <a:lnTo>
                  <a:pt x="31535" y="0"/>
                </a:lnTo>
                <a:lnTo>
                  <a:pt x="0" y="34492"/>
                </a:lnTo>
                <a:lnTo>
                  <a:pt x="48289" y="78839"/>
                </a:lnTo>
                <a:close/>
              </a:path>
            </a:pathLst>
          </a:custGeom>
          <a:ln w="3175">
            <a:solidFill>
              <a:srgbClr val="686868"/>
            </a:solidFill>
          </a:ln>
        </p:spPr>
        <p:txBody>
          <a:bodyPr wrap="square" lIns="0" tIns="0" rIns="0" bIns="0" rtlCol="0"/>
          <a:lstStyle/>
          <a:p>
            <a:endParaRPr dirty="0"/>
          </a:p>
        </p:txBody>
      </p:sp>
      <p:sp>
        <p:nvSpPr>
          <p:cNvPr id="339" name="bk object 339"/>
          <p:cNvSpPr/>
          <p:nvPr/>
        </p:nvSpPr>
        <p:spPr>
          <a:xfrm>
            <a:off x="19111707" y="800221"/>
            <a:ext cx="52705" cy="79375"/>
          </a:xfrm>
          <a:custGeom>
            <a:avLst/>
            <a:gdLst/>
            <a:ahLst/>
            <a:cxnLst/>
            <a:rect l="l" t="t" r="r" b="b"/>
            <a:pathLst>
              <a:path w="52705" h="79375">
                <a:moveTo>
                  <a:pt x="52231" y="44347"/>
                </a:moveTo>
                <a:lnTo>
                  <a:pt x="20695" y="78839"/>
                </a:lnTo>
                <a:lnTo>
                  <a:pt x="0" y="0"/>
                </a:lnTo>
                <a:lnTo>
                  <a:pt x="52231" y="44347"/>
                </a:lnTo>
                <a:close/>
              </a:path>
            </a:pathLst>
          </a:custGeom>
          <a:ln w="3175">
            <a:solidFill>
              <a:srgbClr val="686868"/>
            </a:solidFill>
          </a:ln>
        </p:spPr>
        <p:txBody>
          <a:bodyPr wrap="square" lIns="0" tIns="0" rIns="0" bIns="0" rtlCol="0"/>
          <a:lstStyle/>
          <a:p>
            <a:endParaRPr dirty="0"/>
          </a:p>
        </p:txBody>
      </p:sp>
      <p:sp>
        <p:nvSpPr>
          <p:cNvPr id="340" name="bk object 340"/>
          <p:cNvSpPr/>
          <p:nvPr/>
        </p:nvSpPr>
        <p:spPr>
          <a:xfrm>
            <a:off x="19083128" y="800221"/>
            <a:ext cx="49530" cy="79375"/>
          </a:xfrm>
          <a:custGeom>
            <a:avLst/>
            <a:gdLst/>
            <a:ahLst/>
            <a:cxnLst/>
            <a:rect l="l" t="t" r="r" b="b"/>
            <a:pathLst>
              <a:path w="49530" h="79375">
                <a:moveTo>
                  <a:pt x="49274" y="78839"/>
                </a:moveTo>
                <a:lnTo>
                  <a:pt x="28579" y="0"/>
                </a:lnTo>
                <a:lnTo>
                  <a:pt x="0" y="36463"/>
                </a:lnTo>
                <a:lnTo>
                  <a:pt x="49274" y="78839"/>
                </a:lnTo>
                <a:close/>
              </a:path>
            </a:pathLst>
          </a:custGeom>
          <a:ln w="3175">
            <a:solidFill>
              <a:srgbClr val="686868"/>
            </a:solidFill>
          </a:ln>
        </p:spPr>
        <p:txBody>
          <a:bodyPr wrap="square" lIns="0" tIns="0" rIns="0" bIns="0" rtlCol="0"/>
          <a:lstStyle/>
          <a:p>
            <a:endParaRPr dirty="0"/>
          </a:p>
        </p:txBody>
      </p:sp>
      <p:sp>
        <p:nvSpPr>
          <p:cNvPr id="341" name="bk object 341"/>
          <p:cNvSpPr/>
          <p:nvPr/>
        </p:nvSpPr>
        <p:spPr>
          <a:xfrm>
            <a:off x="19057504" y="759816"/>
            <a:ext cx="54610" cy="77470"/>
          </a:xfrm>
          <a:custGeom>
            <a:avLst/>
            <a:gdLst/>
            <a:ahLst/>
            <a:cxnLst/>
            <a:rect l="l" t="t" r="r" b="b"/>
            <a:pathLst>
              <a:path w="54609" h="77469">
                <a:moveTo>
                  <a:pt x="54202" y="40405"/>
                </a:moveTo>
                <a:lnTo>
                  <a:pt x="25622" y="76868"/>
                </a:lnTo>
                <a:lnTo>
                  <a:pt x="0" y="0"/>
                </a:lnTo>
                <a:lnTo>
                  <a:pt x="54202" y="40405"/>
                </a:lnTo>
                <a:close/>
              </a:path>
            </a:pathLst>
          </a:custGeom>
          <a:ln w="3175">
            <a:solidFill>
              <a:srgbClr val="686868"/>
            </a:solidFill>
          </a:ln>
        </p:spPr>
        <p:txBody>
          <a:bodyPr wrap="square" lIns="0" tIns="0" rIns="0" bIns="0" rtlCol="0"/>
          <a:lstStyle/>
          <a:p>
            <a:endParaRPr dirty="0"/>
          </a:p>
        </p:txBody>
      </p:sp>
      <p:sp>
        <p:nvSpPr>
          <p:cNvPr id="342" name="bk object 342"/>
          <p:cNvSpPr/>
          <p:nvPr/>
        </p:nvSpPr>
        <p:spPr>
          <a:xfrm>
            <a:off x="19030897" y="759816"/>
            <a:ext cx="52705" cy="77470"/>
          </a:xfrm>
          <a:custGeom>
            <a:avLst/>
            <a:gdLst/>
            <a:ahLst/>
            <a:cxnLst/>
            <a:rect l="l" t="t" r="r" b="b"/>
            <a:pathLst>
              <a:path w="52705" h="77469">
                <a:moveTo>
                  <a:pt x="52231" y="76868"/>
                </a:moveTo>
                <a:lnTo>
                  <a:pt x="26608" y="0"/>
                </a:lnTo>
                <a:lnTo>
                  <a:pt x="0" y="37448"/>
                </a:lnTo>
                <a:lnTo>
                  <a:pt x="52231" y="76868"/>
                </a:lnTo>
                <a:close/>
              </a:path>
            </a:pathLst>
          </a:custGeom>
          <a:ln w="3175">
            <a:solidFill>
              <a:srgbClr val="686868"/>
            </a:solidFill>
          </a:ln>
        </p:spPr>
        <p:txBody>
          <a:bodyPr wrap="square" lIns="0" tIns="0" rIns="0" bIns="0" rtlCol="0"/>
          <a:lstStyle/>
          <a:p>
            <a:endParaRPr dirty="0"/>
          </a:p>
        </p:txBody>
      </p:sp>
      <p:sp>
        <p:nvSpPr>
          <p:cNvPr id="343" name="bk object 343"/>
          <p:cNvSpPr/>
          <p:nvPr/>
        </p:nvSpPr>
        <p:spPr>
          <a:xfrm>
            <a:off x="19001331" y="722367"/>
            <a:ext cx="56515" cy="74930"/>
          </a:xfrm>
          <a:custGeom>
            <a:avLst/>
            <a:gdLst/>
            <a:ahLst/>
            <a:cxnLst/>
            <a:rect l="l" t="t" r="r" b="b"/>
            <a:pathLst>
              <a:path w="56515" h="74929">
                <a:moveTo>
                  <a:pt x="56173" y="37448"/>
                </a:moveTo>
                <a:lnTo>
                  <a:pt x="29564" y="74897"/>
                </a:lnTo>
                <a:lnTo>
                  <a:pt x="0" y="0"/>
                </a:lnTo>
                <a:lnTo>
                  <a:pt x="56173" y="37448"/>
                </a:lnTo>
                <a:close/>
              </a:path>
            </a:pathLst>
          </a:custGeom>
          <a:ln w="3175">
            <a:solidFill>
              <a:srgbClr val="686868"/>
            </a:solidFill>
          </a:ln>
        </p:spPr>
        <p:txBody>
          <a:bodyPr wrap="square" lIns="0" tIns="0" rIns="0" bIns="0" rtlCol="0"/>
          <a:lstStyle/>
          <a:p>
            <a:endParaRPr dirty="0"/>
          </a:p>
        </p:txBody>
      </p:sp>
      <p:sp>
        <p:nvSpPr>
          <p:cNvPr id="344" name="bk object 344"/>
          <p:cNvSpPr/>
          <p:nvPr/>
        </p:nvSpPr>
        <p:spPr>
          <a:xfrm>
            <a:off x="18976694" y="722367"/>
            <a:ext cx="54610" cy="74930"/>
          </a:xfrm>
          <a:custGeom>
            <a:avLst/>
            <a:gdLst/>
            <a:ahLst/>
            <a:cxnLst/>
            <a:rect l="l" t="t" r="r" b="b"/>
            <a:pathLst>
              <a:path w="54609" h="74929">
                <a:moveTo>
                  <a:pt x="54202" y="74897"/>
                </a:moveTo>
                <a:lnTo>
                  <a:pt x="24637" y="0"/>
                </a:lnTo>
                <a:lnTo>
                  <a:pt x="0" y="39419"/>
                </a:lnTo>
                <a:lnTo>
                  <a:pt x="54202" y="74897"/>
                </a:lnTo>
                <a:close/>
              </a:path>
            </a:pathLst>
          </a:custGeom>
          <a:ln w="3175">
            <a:solidFill>
              <a:srgbClr val="686868"/>
            </a:solidFill>
          </a:ln>
        </p:spPr>
        <p:txBody>
          <a:bodyPr wrap="square" lIns="0" tIns="0" rIns="0" bIns="0" rtlCol="0"/>
          <a:lstStyle/>
          <a:p>
            <a:endParaRPr dirty="0"/>
          </a:p>
        </p:txBody>
      </p:sp>
      <p:sp>
        <p:nvSpPr>
          <p:cNvPr id="345" name="bk object 345"/>
          <p:cNvSpPr/>
          <p:nvPr/>
        </p:nvSpPr>
        <p:spPr>
          <a:xfrm>
            <a:off x="18943187" y="687875"/>
            <a:ext cx="58419" cy="74295"/>
          </a:xfrm>
          <a:custGeom>
            <a:avLst/>
            <a:gdLst/>
            <a:ahLst/>
            <a:cxnLst/>
            <a:rect l="l" t="t" r="r" b="b"/>
            <a:pathLst>
              <a:path w="58419" h="74295">
                <a:moveTo>
                  <a:pt x="58144" y="34492"/>
                </a:moveTo>
                <a:lnTo>
                  <a:pt x="33506" y="73912"/>
                </a:lnTo>
                <a:lnTo>
                  <a:pt x="0" y="0"/>
                </a:lnTo>
                <a:lnTo>
                  <a:pt x="58144" y="34492"/>
                </a:lnTo>
                <a:close/>
              </a:path>
            </a:pathLst>
          </a:custGeom>
          <a:ln w="3175">
            <a:solidFill>
              <a:srgbClr val="686868"/>
            </a:solidFill>
          </a:ln>
        </p:spPr>
        <p:txBody>
          <a:bodyPr wrap="square" lIns="0" tIns="0" rIns="0" bIns="0" rtlCol="0"/>
          <a:lstStyle/>
          <a:p>
            <a:endParaRPr dirty="0"/>
          </a:p>
        </p:txBody>
      </p:sp>
      <p:sp>
        <p:nvSpPr>
          <p:cNvPr id="346" name="bk object 346"/>
          <p:cNvSpPr/>
          <p:nvPr/>
        </p:nvSpPr>
        <p:spPr>
          <a:xfrm>
            <a:off x="18920521" y="687875"/>
            <a:ext cx="56515" cy="74295"/>
          </a:xfrm>
          <a:custGeom>
            <a:avLst/>
            <a:gdLst/>
            <a:ahLst/>
            <a:cxnLst/>
            <a:rect l="l" t="t" r="r" b="b"/>
            <a:pathLst>
              <a:path w="56515" h="74295">
                <a:moveTo>
                  <a:pt x="56173" y="73912"/>
                </a:moveTo>
                <a:lnTo>
                  <a:pt x="22666" y="0"/>
                </a:lnTo>
                <a:lnTo>
                  <a:pt x="0" y="40405"/>
                </a:lnTo>
                <a:lnTo>
                  <a:pt x="56173" y="73912"/>
                </a:lnTo>
                <a:close/>
              </a:path>
            </a:pathLst>
          </a:custGeom>
          <a:ln w="3175">
            <a:solidFill>
              <a:srgbClr val="686868"/>
            </a:solidFill>
          </a:ln>
        </p:spPr>
        <p:txBody>
          <a:bodyPr wrap="square" lIns="0" tIns="0" rIns="0" bIns="0" rtlCol="0"/>
          <a:lstStyle/>
          <a:p>
            <a:endParaRPr dirty="0"/>
          </a:p>
        </p:txBody>
      </p:sp>
      <p:sp>
        <p:nvSpPr>
          <p:cNvPr id="347" name="bk object 347"/>
          <p:cNvSpPr/>
          <p:nvPr/>
        </p:nvSpPr>
        <p:spPr>
          <a:xfrm>
            <a:off x="18882086" y="656339"/>
            <a:ext cx="61594" cy="72390"/>
          </a:xfrm>
          <a:custGeom>
            <a:avLst/>
            <a:gdLst/>
            <a:ahLst/>
            <a:cxnLst/>
            <a:rect l="l" t="t" r="r" b="b"/>
            <a:pathLst>
              <a:path w="61594" h="72390">
                <a:moveTo>
                  <a:pt x="61100" y="31535"/>
                </a:moveTo>
                <a:lnTo>
                  <a:pt x="38434" y="71941"/>
                </a:lnTo>
                <a:lnTo>
                  <a:pt x="0" y="0"/>
                </a:lnTo>
                <a:lnTo>
                  <a:pt x="61100" y="31535"/>
                </a:lnTo>
                <a:close/>
              </a:path>
            </a:pathLst>
          </a:custGeom>
          <a:ln w="3175">
            <a:solidFill>
              <a:srgbClr val="686868"/>
            </a:solidFill>
          </a:ln>
        </p:spPr>
        <p:txBody>
          <a:bodyPr wrap="square" lIns="0" tIns="0" rIns="0" bIns="0" rtlCol="0"/>
          <a:lstStyle/>
          <a:p>
            <a:endParaRPr dirty="0"/>
          </a:p>
        </p:txBody>
      </p:sp>
      <p:sp>
        <p:nvSpPr>
          <p:cNvPr id="348" name="bk object 348"/>
          <p:cNvSpPr/>
          <p:nvPr/>
        </p:nvSpPr>
        <p:spPr>
          <a:xfrm>
            <a:off x="18862377" y="656339"/>
            <a:ext cx="58419" cy="72390"/>
          </a:xfrm>
          <a:custGeom>
            <a:avLst/>
            <a:gdLst/>
            <a:ahLst/>
            <a:cxnLst/>
            <a:rect l="l" t="t" r="r" b="b"/>
            <a:pathLst>
              <a:path w="58419" h="72390">
                <a:moveTo>
                  <a:pt x="58144" y="71941"/>
                </a:moveTo>
                <a:lnTo>
                  <a:pt x="19709" y="0"/>
                </a:lnTo>
                <a:lnTo>
                  <a:pt x="0" y="42376"/>
                </a:lnTo>
                <a:lnTo>
                  <a:pt x="58144" y="71941"/>
                </a:lnTo>
                <a:close/>
              </a:path>
            </a:pathLst>
          </a:custGeom>
          <a:ln w="3175">
            <a:solidFill>
              <a:srgbClr val="686868"/>
            </a:solidFill>
          </a:ln>
        </p:spPr>
        <p:txBody>
          <a:bodyPr wrap="square" lIns="0" tIns="0" rIns="0" bIns="0" rtlCol="0"/>
          <a:lstStyle/>
          <a:p>
            <a:endParaRPr dirty="0"/>
          </a:p>
        </p:txBody>
      </p:sp>
      <p:sp>
        <p:nvSpPr>
          <p:cNvPr id="349" name="bk object 349"/>
          <p:cNvSpPr/>
          <p:nvPr/>
        </p:nvSpPr>
        <p:spPr>
          <a:xfrm>
            <a:off x="18820000" y="628745"/>
            <a:ext cx="62230" cy="70485"/>
          </a:xfrm>
          <a:custGeom>
            <a:avLst/>
            <a:gdLst/>
            <a:ahLst/>
            <a:cxnLst/>
            <a:rect l="l" t="t" r="r" b="b"/>
            <a:pathLst>
              <a:path w="62230" h="70484">
                <a:moveTo>
                  <a:pt x="62086" y="27593"/>
                </a:moveTo>
                <a:lnTo>
                  <a:pt x="42376" y="69970"/>
                </a:lnTo>
                <a:lnTo>
                  <a:pt x="0" y="0"/>
                </a:lnTo>
                <a:lnTo>
                  <a:pt x="62086" y="27593"/>
                </a:lnTo>
                <a:close/>
              </a:path>
            </a:pathLst>
          </a:custGeom>
          <a:ln w="3175">
            <a:solidFill>
              <a:srgbClr val="686868"/>
            </a:solidFill>
          </a:ln>
        </p:spPr>
        <p:txBody>
          <a:bodyPr wrap="square" lIns="0" tIns="0" rIns="0" bIns="0" rtlCol="0"/>
          <a:lstStyle/>
          <a:p>
            <a:endParaRPr dirty="0"/>
          </a:p>
        </p:txBody>
      </p:sp>
      <p:sp>
        <p:nvSpPr>
          <p:cNvPr id="350" name="bk object 350"/>
          <p:cNvSpPr/>
          <p:nvPr/>
        </p:nvSpPr>
        <p:spPr>
          <a:xfrm>
            <a:off x="18802261" y="628745"/>
            <a:ext cx="60325" cy="70485"/>
          </a:xfrm>
          <a:custGeom>
            <a:avLst/>
            <a:gdLst/>
            <a:ahLst/>
            <a:cxnLst/>
            <a:rect l="l" t="t" r="r" b="b"/>
            <a:pathLst>
              <a:path w="60325" h="70484">
                <a:moveTo>
                  <a:pt x="60115" y="69970"/>
                </a:moveTo>
                <a:lnTo>
                  <a:pt x="17738" y="0"/>
                </a:lnTo>
                <a:lnTo>
                  <a:pt x="0" y="42376"/>
                </a:lnTo>
                <a:lnTo>
                  <a:pt x="60115" y="69970"/>
                </a:lnTo>
                <a:close/>
              </a:path>
            </a:pathLst>
          </a:custGeom>
          <a:ln w="3175">
            <a:solidFill>
              <a:srgbClr val="686868"/>
            </a:solidFill>
          </a:ln>
        </p:spPr>
        <p:txBody>
          <a:bodyPr wrap="square" lIns="0" tIns="0" rIns="0" bIns="0" rtlCol="0"/>
          <a:lstStyle/>
          <a:p>
            <a:endParaRPr dirty="0"/>
          </a:p>
        </p:txBody>
      </p:sp>
      <p:sp>
        <p:nvSpPr>
          <p:cNvPr id="351" name="bk object 351"/>
          <p:cNvSpPr/>
          <p:nvPr/>
        </p:nvSpPr>
        <p:spPr>
          <a:xfrm>
            <a:off x="18756929" y="604107"/>
            <a:ext cx="63500" cy="67310"/>
          </a:xfrm>
          <a:custGeom>
            <a:avLst/>
            <a:gdLst/>
            <a:ahLst/>
            <a:cxnLst/>
            <a:rect l="l" t="t" r="r" b="b"/>
            <a:pathLst>
              <a:path w="63500" h="67309">
                <a:moveTo>
                  <a:pt x="63071" y="24637"/>
                </a:moveTo>
                <a:lnTo>
                  <a:pt x="45332" y="67013"/>
                </a:lnTo>
                <a:lnTo>
                  <a:pt x="0" y="0"/>
                </a:lnTo>
                <a:lnTo>
                  <a:pt x="63071" y="24637"/>
                </a:lnTo>
                <a:close/>
              </a:path>
            </a:pathLst>
          </a:custGeom>
          <a:ln w="3175">
            <a:solidFill>
              <a:srgbClr val="686868"/>
            </a:solidFill>
          </a:ln>
        </p:spPr>
        <p:txBody>
          <a:bodyPr wrap="square" lIns="0" tIns="0" rIns="0" bIns="0" rtlCol="0"/>
          <a:lstStyle/>
          <a:p>
            <a:endParaRPr dirty="0"/>
          </a:p>
        </p:txBody>
      </p:sp>
      <p:sp>
        <p:nvSpPr>
          <p:cNvPr id="352" name="bk object 352"/>
          <p:cNvSpPr/>
          <p:nvPr/>
        </p:nvSpPr>
        <p:spPr>
          <a:xfrm>
            <a:off x="18741161" y="604107"/>
            <a:ext cx="61594" cy="67310"/>
          </a:xfrm>
          <a:custGeom>
            <a:avLst/>
            <a:gdLst/>
            <a:ahLst/>
            <a:cxnLst/>
            <a:rect l="l" t="t" r="r" b="b"/>
            <a:pathLst>
              <a:path w="61594" h="67309">
                <a:moveTo>
                  <a:pt x="61100" y="67013"/>
                </a:moveTo>
                <a:lnTo>
                  <a:pt x="15767" y="0"/>
                </a:lnTo>
                <a:lnTo>
                  <a:pt x="0" y="44347"/>
                </a:lnTo>
                <a:lnTo>
                  <a:pt x="61100" y="67013"/>
                </a:lnTo>
                <a:close/>
              </a:path>
            </a:pathLst>
          </a:custGeom>
          <a:ln w="3175">
            <a:solidFill>
              <a:srgbClr val="686868"/>
            </a:solidFill>
          </a:ln>
        </p:spPr>
        <p:txBody>
          <a:bodyPr wrap="square" lIns="0" tIns="0" rIns="0" bIns="0" rtlCol="0"/>
          <a:lstStyle/>
          <a:p>
            <a:endParaRPr dirty="0"/>
          </a:p>
        </p:txBody>
      </p:sp>
      <p:sp>
        <p:nvSpPr>
          <p:cNvPr id="353" name="bk object 353"/>
          <p:cNvSpPr/>
          <p:nvPr/>
        </p:nvSpPr>
        <p:spPr>
          <a:xfrm>
            <a:off x="18691886" y="583412"/>
            <a:ext cx="65405" cy="65405"/>
          </a:xfrm>
          <a:custGeom>
            <a:avLst/>
            <a:gdLst/>
            <a:ahLst/>
            <a:cxnLst/>
            <a:rect l="l" t="t" r="r" b="b"/>
            <a:pathLst>
              <a:path w="65405" h="65404">
                <a:moveTo>
                  <a:pt x="65042" y="20695"/>
                </a:moveTo>
                <a:lnTo>
                  <a:pt x="49274" y="65042"/>
                </a:lnTo>
                <a:lnTo>
                  <a:pt x="0" y="0"/>
                </a:lnTo>
                <a:lnTo>
                  <a:pt x="65042" y="20695"/>
                </a:lnTo>
                <a:close/>
              </a:path>
            </a:pathLst>
          </a:custGeom>
          <a:ln w="3175">
            <a:solidFill>
              <a:srgbClr val="686868"/>
            </a:solidFill>
          </a:ln>
        </p:spPr>
        <p:txBody>
          <a:bodyPr wrap="square" lIns="0" tIns="0" rIns="0" bIns="0" rtlCol="0"/>
          <a:lstStyle/>
          <a:p>
            <a:endParaRPr dirty="0"/>
          </a:p>
        </p:txBody>
      </p:sp>
      <p:sp>
        <p:nvSpPr>
          <p:cNvPr id="354" name="bk object 354"/>
          <p:cNvSpPr/>
          <p:nvPr/>
        </p:nvSpPr>
        <p:spPr>
          <a:xfrm>
            <a:off x="18679075" y="583412"/>
            <a:ext cx="62230" cy="65405"/>
          </a:xfrm>
          <a:custGeom>
            <a:avLst/>
            <a:gdLst/>
            <a:ahLst/>
            <a:cxnLst/>
            <a:rect l="l" t="t" r="r" b="b"/>
            <a:pathLst>
              <a:path w="62230" h="65404">
                <a:moveTo>
                  <a:pt x="62086" y="65042"/>
                </a:moveTo>
                <a:lnTo>
                  <a:pt x="12811" y="0"/>
                </a:lnTo>
                <a:lnTo>
                  <a:pt x="0" y="45332"/>
                </a:lnTo>
                <a:lnTo>
                  <a:pt x="62086" y="65042"/>
                </a:lnTo>
                <a:close/>
              </a:path>
            </a:pathLst>
          </a:custGeom>
          <a:ln w="3175">
            <a:solidFill>
              <a:srgbClr val="686868"/>
            </a:solidFill>
          </a:ln>
        </p:spPr>
        <p:txBody>
          <a:bodyPr wrap="square" lIns="0" tIns="0" rIns="0" bIns="0" rtlCol="0"/>
          <a:lstStyle/>
          <a:p>
            <a:endParaRPr dirty="0"/>
          </a:p>
        </p:txBody>
      </p:sp>
      <p:sp>
        <p:nvSpPr>
          <p:cNvPr id="355" name="bk object 355"/>
          <p:cNvSpPr/>
          <p:nvPr/>
        </p:nvSpPr>
        <p:spPr>
          <a:xfrm>
            <a:off x="18626844" y="566659"/>
            <a:ext cx="65405" cy="62230"/>
          </a:xfrm>
          <a:custGeom>
            <a:avLst/>
            <a:gdLst/>
            <a:ahLst/>
            <a:cxnLst/>
            <a:rect l="l" t="t" r="r" b="b"/>
            <a:pathLst>
              <a:path w="65405" h="62229">
                <a:moveTo>
                  <a:pt x="65042" y="16753"/>
                </a:moveTo>
                <a:lnTo>
                  <a:pt x="52231" y="62086"/>
                </a:lnTo>
                <a:lnTo>
                  <a:pt x="0" y="0"/>
                </a:lnTo>
                <a:lnTo>
                  <a:pt x="65042" y="16753"/>
                </a:lnTo>
                <a:close/>
              </a:path>
            </a:pathLst>
          </a:custGeom>
          <a:ln w="3175">
            <a:solidFill>
              <a:srgbClr val="686868"/>
            </a:solidFill>
          </a:ln>
        </p:spPr>
        <p:txBody>
          <a:bodyPr wrap="square" lIns="0" tIns="0" rIns="0" bIns="0" rtlCol="0"/>
          <a:lstStyle/>
          <a:p>
            <a:endParaRPr dirty="0"/>
          </a:p>
        </p:txBody>
      </p:sp>
      <p:sp>
        <p:nvSpPr>
          <p:cNvPr id="356" name="bk object 356"/>
          <p:cNvSpPr/>
          <p:nvPr/>
        </p:nvSpPr>
        <p:spPr>
          <a:xfrm>
            <a:off x="18616003" y="566659"/>
            <a:ext cx="63500" cy="62230"/>
          </a:xfrm>
          <a:custGeom>
            <a:avLst/>
            <a:gdLst/>
            <a:ahLst/>
            <a:cxnLst/>
            <a:rect l="l" t="t" r="r" b="b"/>
            <a:pathLst>
              <a:path w="63500" h="62229">
                <a:moveTo>
                  <a:pt x="63071" y="62086"/>
                </a:moveTo>
                <a:lnTo>
                  <a:pt x="10840" y="0"/>
                </a:lnTo>
                <a:lnTo>
                  <a:pt x="0" y="45332"/>
                </a:lnTo>
                <a:lnTo>
                  <a:pt x="63071" y="62086"/>
                </a:lnTo>
                <a:close/>
              </a:path>
            </a:pathLst>
          </a:custGeom>
          <a:ln w="3175">
            <a:solidFill>
              <a:srgbClr val="686868"/>
            </a:solidFill>
          </a:ln>
        </p:spPr>
        <p:txBody>
          <a:bodyPr wrap="square" lIns="0" tIns="0" rIns="0" bIns="0" rtlCol="0"/>
          <a:lstStyle/>
          <a:p>
            <a:endParaRPr dirty="0"/>
          </a:p>
        </p:txBody>
      </p:sp>
      <p:sp>
        <p:nvSpPr>
          <p:cNvPr id="357" name="bk object 357"/>
          <p:cNvSpPr/>
          <p:nvPr/>
        </p:nvSpPr>
        <p:spPr>
          <a:xfrm>
            <a:off x="18559829" y="553847"/>
            <a:ext cx="67310" cy="58419"/>
          </a:xfrm>
          <a:custGeom>
            <a:avLst/>
            <a:gdLst/>
            <a:ahLst/>
            <a:cxnLst/>
            <a:rect l="l" t="t" r="r" b="b"/>
            <a:pathLst>
              <a:path w="67309" h="58420">
                <a:moveTo>
                  <a:pt x="67013" y="12811"/>
                </a:moveTo>
                <a:lnTo>
                  <a:pt x="56173" y="58144"/>
                </a:lnTo>
                <a:lnTo>
                  <a:pt x="0" y="0"/>
                </a:lnTo>
                <a:lnTo>
                  <a:pt x="67013" y="12811"/>
                </a:lnTo>
                <a:close/>
              </a:path>
            </a:pathLst>
          </a:custGeom>
          <a:ln w="3175">
            <a:solidFill>
              <a:srgbClr val="686868"/>
            </a:solidFill>
          </a:ln>
        </p:spPr>
        <p:txBody>
          <a:bodyPr wrap="square" lIns="0" tIns="0" rIns="0" bIns="0" rtlCol="0"/>
          <a:lstStyle/>
          <a:p>
            <a:endParaRPr dirty="0"/>
          </a:p>
        </p:txBody>
      </p:sp>
      <p:sp>
        <p:nvSpPr>
          <p:cNvPr id="358" name="bk object 358"/>
          <p:cNvSpPr/>
          <p:nvPr/>
        </p:nvSpPr>
        <p:spPr>
          <a:xfrm>
            <a:off x="18551946" y="553847"/>
            <a:ext cx="64135" cy="58419"/>
          </a:xfrm>
          <a:custGeom>
            <a:avLst/>
            <a:gdLst/>
            <a:ahLst/>
            <a:cxnLst/>
            <a:rect l="l" t="t" r="r" b="b"/>
            <a:pathLst>
              <a:path w="64134" h="58420">
                <a:moveTo>
                  <a:pt x="64057" y="58144"/>
                </a:moveTo>
                <a:lnTo>
                  <a:pt x="7883" y="0"/>
                </a:lnTo>
                <a:lnTo>
                  <a:pt x="0" y="45332"/>
                </a:lnTo>
                <a:lnTo>
                  <a:pt x="64057" y="58144"/>
                </a:lnTo>
                <a:close/>
              </a:path>
            </a:pathLst>
          </a:custGeom>
          <a:ln w="3175">
            <a:solidFill>
              <a:srgbClr val="686868"/>
            </a:solidFill>
          </a:ln>
        </p:spPr>
        <p:txBody>
          <a:bodyPr wrap="square" lIns="0" tIns="0" rIns="0" bIns="0" rtlCol="0"/>
          <a:lstStyle/>
          <a:p>
            <a:endParaRPr dirty="0"/>
          </a:p>
        </p:txBody>
      </p:sp>
      <p:sp>
        <p:nvSpPr>
          <p:cNvPr id="359" name="bk object 359"/>
          <p:cNvSpPr/>
          <p:nvPr/>
        </p:nvSpPr>
        <p:spPr>
          <a:xfrm>
            <a:off x="18492816" y="543992"/>
            <a:ext cx="67310" cy="55244"/>
          </a:xfrm>
          <a:custGeom>
            <a:avLst/>
            <a:gdLst/>
            <a:ahLst/>
            <a:cxnLst/>
            <a:rect l="l" t="t" r="r" b="b"/>
            <a:pathLst>
              <a:path w="67309" h="55245">
                <a:moveTo>
                  <a:pt x="67013" y="9854"/>
                </a:moveTo>
                <a:lnTo>
                  <a:pt x="59129" y="55187"/>
                </a:lnTo>
                <a:lnTo>
                  <a:pt x="0" y="0"/>
                </a:lnTo>
                <a:lnTo>
                  <a:pt x="67013" y="9854"/>
                </a:lnTo>
                <a:close/>
              </a:path>
            </a:pathLst>
          </a:custGeom>
          <a:ln w="3175">
            <a:solidFill>
              <a:srgbClr val="686868"/>
            </a:solidFill>
          </a:ln>
        </p:spPr>
        <p:txBody>
          <a:bodyPr wrap="square" lIns="0" tIns="0" rIns="0" bIns="0" rtlCol="0"/>
          <a:lstStyle/>
          <a:p>
            <a:endParaRPr dirty="0"/>
          </a:p>
        </p:txBody>
      </p:sp>
      <p:sp>
        <p:nvSpPr>
          <p:cNvPr id="360" name="bk object 360"/>
          <p:cNvSpPr/>
          <p:nvPr/>
        </p:nvSpPr>
        <p:spPr>
          <a:xfrm>
            <a:off x="18487888" y="543992"/>
            <a:ext cx="64135" cy="55244"/>
          </a:xfrm>
          <a:custGeom>
            <a:avLst/>
            <a:gdLst/>
            <a:ahLst/>
            <a:cxnLst/>
            <a:rect l="l" t="t" r="r" b="b"/>
            <a:pathLst>
              <a:path w="64134" h="55245">
                <a:moveTo>
                  <a:pt x="64057" y="55187"/>
                </a:moveTo>
                <a:lnTo>
                  <a:pt x="4927" y="0"/>
                </a:lnTo>
                <a:lnTo>
                  <a:pt x="0" y="46318"/>
                </a:lnTo>
                <a:lnTo>
                  <a:pt x="64057" y="55187"/>
                </a:lnTo>
                <a:close/>
              </a:path>
            </a:pathLst>
          </a:custGeom>
          <a:ln w="3175">
            <a:solidFill>
              <a:srgbClr val="686868"/>
            </a:solidFill>
          </a:ln>
        </p:spPr>
        <p:txBody>
          <a:bodyPr wrap="square" lIns="0" tIns="0" rIns="0" bIns="0" rtlCol="0"/>
          <a:lstStyle/>
          <a:p>
            <a:endParaRPr dirty="0"/>
          </a:p>
        </p:txBody>
      </p:sp>
      <p:sp>
        <p:nvSpPr>
          <p:cNvPr id="361" name="bk object 361"/>
          <p:cNvSpPr/>
          <p:nvPr/>
        </p:nvSpPr>
        <p:spPr>
          <a:xfrm>
            <a:off x="18424816" y="538079"/>
            <a:ext cx="68580" cy="52705"/>
          </a:xfrm>
          <a:custGeom>
            <a:avLst/>
            <a:gdLst/>
            <a:ahLst/>
            <a:cxnLst/>
            <a:rect l="l" t="t" r="r" b="b"/>
            <a:pathLst>
              <a:path w="68580" h="52704">
                <a:moveTo>
                  <a:pt x="67999" y="5912"/>
                </a:moveTo>
                <a:lnTo>
                  <a:pt x="63071" y="52231"/>
                </a:lnTo>
                <a:lnTo>
                  <a:pt x="0" y="0"/>
                </a:lnTo>
                <a:lnTo>
                  <a:pt x="67999" y="5912"/>
                </a:lnTo>
                <a:close/>
              </a:path>
            </a:pathLst>
          </a:custGeom>
          <a:ln w="3175">
            <a:solidFill>
              <a:srgbClr val="686868"/>
            </a:solidFill>
          </a:ln>
        </p:spPr>
        <p:txBody>
          <a:bodyPr wrap="square" lIns="0" tIns="0" rIns="0" bIns="0" rtlCol="0"/>
          <a:lstStyle/>
          <a:p>
            <a:endParaRPr dirty="0"/>
          </a:p>
        </p:txBody>
      </p:sp>
      <p:sp>
        <p:nvSpPr>
          <p:cNvPr id="362" name="bk object 362"/>
          <p:cNvSpPr/>
          <p:nvPr/>
        </p:nvSpPr>
        <p:spPr>
          <a:xfrm>
            <a:off x="18422846" y="538079"/>
            <a:ext cx="65405" cy="52705"/>
          </a:xfrm>
          <a:custGeom>
            <a:avLst/>
            <a:gdLst/>
            <a:ahLst/>
            <a:cxnLst/>
            <a:rect l="l" t="t" r="r" b="b"/>
            <a:pathLst>
              <a:path w="65405" h="52704">
                <a:moveTo>
                  <a:pt x="65042" y="52231"/>
                </a:moveTo>
                <a:lnTo>
                  <a:pt x="1970" y="0"/>
                </a:lnTo>
                <a:lnTo>
                  <a:pt x="0" y="46318"/>
                </a:lnTo>
                <a:lnTo>
                  <a:pt x="65042" y="52231"/>
                </a:lnTo>
                <a:close/>
              </a:path>
            </a:pathLst>
          </a:custGeom>
          <a:ln w="3175">
            <a:solidFill>
              <a:srgbClr val="686868"/>
            </a:solidFill>
          </a:ln>
        </p:spPr>
        <p:txBody>
          <a:bodyPr wrap="square" lIns="0" tIns="0" rIns="0" bIns="0" rtlCol="0"/>
          <a:lstStyle/>
          <a:p>
            <a:endParaRPr dirty="0"/>
          </a:p>
        </p:txBody>
      </p:sp>
      <p:sp>
        <p:nvSpPr>
          <p:cNvPr id="363" name="bk object 363"/>
          <p:cNvSpPr/>
          <p:nvPr/>
        </p:nvSpPr>
        <p:spPr>
          <a:xfrm>
            <a:off x="18356817" y="536108"/>
            <a:ext cx="68580" cy="48895"/>
          </a:xfrm>
          <a:custGeom>
            <a:avLst/>
            <a:gdLst/>
            <a:ahLst/>
            <a:cxnLst/>
            <a:rect l="l" t="t" r="r" b="b"/>
            <a:pathLst>
              <a:path w="68580" h="48895">
                <a:moveTo>
                  <a:pt x="67999" y="1970"/>
                </a:moveTo>
                <a:lnTo>
                  <a:pt x="66028" y="48289"/>
                </a:lnTo>
                <a:lnTo>
                  <a:pt x="0" y="0"/>
                </a:lnTo>
                <a:lnTo>
                  <a:pt x="67999" y="1970"/>
                </a:lnTo>
                <a:close/>
              </a:path>
            </a:pathLst>
          </a:custGeom>
          <a:ln w="3175">
            <a:solidFill>
              <a:srgbClr val="686868"/>
            </a:solidFill>
          </a:ln>
        </p:spPr>
        <p:txBody>
          <a:bodyPr wrap="square" lIns="0" tIns="0" rIns="0" bIns="0" rtlCol="0"/>
          <a:lstStyle/>
          <a:p>
            <a:endParaRPr dirty="0"/>
          </a:p>
        </p:txBody>
      </p:sp>
      <p:sp>
        <p:nvSpPr>
          <p:cNvPr id="364" name="bk object 364"/>
          <p:cNvSpPr/>
          <p:nvPr/>
        </p:nvSpPr>
        <p:spPr>
          <a:xfrm>
            <a:off x="18356817" y="536108"/>
            <a:ext cx="66040" cy="48895"/>
          </a:xfrm>
          <a:custGeom>
            <a:avLst/>
            <a:gdLst/>
            <a:ahLst/>
            <a:cxnLst/>
            <a:rect l="l" t="t" r="r" b="b"/>
            <a:pathLst>
              <a:path w="66040" h="48895">
                <a:moveTo>
                  <a:pt x="66028" y="48289"/>
                </a:moveTo>
                <a:lnTo>
                  <a:pt x="0" y="0"/>
                </a:lnTo>
                <a:lnTo>
                  <a:pt x="0" y="47303"/>
                </a:lnTo>
                <a:lnTo>
                  <a:pt x="66028" y="48289"/>
                </a:lnTo>
                <a:close/>
              </a:path>
            </a:pathLst>
          </a:custGeom>
          <a:ln w="3175">
            <a:solidFill>
              <a:srgbClr val="686868"/>
            </a:solidFill>
          </a:ln>
        </p:spPr>
        <p:txBody>
          <a:bodyPr wrap="square" lIns="0" tIns="0" rIns="0" bIns="0" rtlCol="0"/>
          <a:lstStyle/>
          <a:p>
            <a:endParaRPr dirty="0"/>
          </a:p>
        </p:txBody>
      </p:sp>
      <p:sp>
        <p:nvSpPr>
          <p:cNvPr id="365" name="bk object 365"/>
          <p:cNvSpPr/>
          <p:nvPr/>
        </p:nvSpPr>
        <p:spPr>
          <a:xfrm>
            <a:off x="19520687" y="1747282"/>
            <a:ext cx="47625" cy="9516110"/>
          </a:xfrm>
          <a:custGeom>
            <a:avLst/>
            <a:gdLst/>
            <a:ahLst/>
            <a:cxnLst/>
            <a:rect l="l" t="t" r="r" b="b"/>
            <a:pathLst>
              <a:path w="47625" h="9516110">
                <a:moveTo>
                  <a:pt x="0" y="0"/>
                </a:moveTo>
                <a:lnTo>
                  <a:pt x="0" y="9515941"/>
                </a:lnTo>
                <a:lnTo>
                  <a:pt x="47303" y="9515941"/>
                </a:lnTo>
                <a:lnTo>
                  <a:pt x="0" y="0"/>
                </a:lnTo>
                <a:close/>
              </a:path>
              <a:path w="47625" h="9516110">
                <a:moveTo>
                  <a:pt x="47303" y="0"/>
                </a:moveTo>
                <a:lnTo>
                  <a:pt x="0" y="0"/>
                </a:lnTo>
                <a:lnTo>
                  <a:pt x="47303" y="9515941"/>
                </a:lnTo>
                <a:lnTo>
                  <a:pt x="47303" y="0"/>
                </a:lnTo>
                <a:close/>
              </a:path>
            </a:pathLst>
          </a:custGeom>
          <a:solidFill>
            <a:srgbClr val="686868"/>
          </a:solidFill>
        </p:spPr>
        <p:txBody>
          <a:bodyPr wrap="square" lIns="0" tIns="0" rIns="0" bIns="0" rtlCol="0"/>
          <a:lstStyle/>
          <a:p>
            <a:endParaRPr dirty="0"/>
          </a:p>
        </p:txBody>
      </p:sp>
      <p:sp>
        <p:nvSpPr>
          <p:cNvPr id="366" name="bk object 366"/>
          <p:cNvSpPr/>
          <p:nvPr/>
        </p:nvSpPr>
        <p:spPr>
          <a:xfrm>
            <a:off x="19520687" y="1747282"/>
            <a:ext cx="47625" cy="9516110"/>
          </a:xfrm>
          <a:custGeom>
            <a:avLst/>
            <a:gdLst/>
            <a:ahLst/>
            <a:cxnLst/>
            <a:rect l="l" t="t" r="r" b="b"/>
            <a:pathLst>
              <a:path w="47625" h="9516110">
                <a:moveTo>
                  <a:pt x="47303" y="0"/>
                </a:moveTo>
                <a:lnTo>
                  <a:pt x="0" y="0"/>
                </a:lnTo>
                <a:lnTo>
                  <a:pt x="47303" y="9515941"/>
                </a:lnTo>
                <a:lnTo>
                  <a:pt x="47303" y="0"/>
                </a:lnTo>
                <a:close/>
              </a:path>
            </a:pathLst>
          </a:custGeom>
          <a:ln w="3175">
            <a:solidFill>
              <a:srgbClr val="686868"/>
            </a:solidFill>
          </a:ln>
        </p:spPr>
        <p:txBody>
          <a:bodyPr wrap="square" lIns="0" tIns="0" rIns="0" bIns="0" rtlCol="0"/>
          <a:lstStyle/>
          <a:p>
            <a:endParaRPr dirty="0"/>
          </a:p>
        </p:txBody>
      </p:sp>
      <p:sp>
        <p:nvSpPr>
          <p:cNvPr id="367" name="bk object 367"/>
          <p:cNvSpPr/>
          <p:nvPr/>
        </p:nvSpPr>
        <p:spPr>
          <a:xfrm>
            <a:off x="19520687" y="1747282"/>
            <a:ext cx="47625" cy="9516110"/>
          </a:xfrm>
          <a:custGeom>
            <a:avLst/>
            <a:gdLst/>
            <a:ahLst/>
            <a:cxnLst/>
            <a:rect l="l" t="t" r="r" b="b"/>
            <a:pathLst>
              <a:path w="47625" h="9516110">
                <a:moveTo>
                  <a:pt x="0" y="0"/>
                </a:moveTo>
                <a:lnTo>
                  <a:pt x="47303" y="9515941"/>
                </a:lnTo>
                <a:lnTo>
                  <a:pt x="0" y="9515941"/>
                </a:lnTo>
                <a:lnTo>
                  <a:pt x="0" y="0"/>
                </a:lnTo>
                <a:close/>
              </a:path>
            </a:pathLst>
          </a:custGeom>
          <a:ln w="3175">
            <a:solidFill>
              <a:srgbClr val="686868"/>
            </a:solidFill>
          </a:ln>
        </p:spPr>
        <p:txBody>
          <a:bodyPr wrap="square" lIns="0" tIns="0" rIns="0" bIns="0" rtlCol="0"/>
          <a:lstStyle/>
          <a:p>
            <a:endParaRPr dirty="0"/>
          </a:p>
        </p:txBody>
      </p:sp>
      <p:sp>
        <p:nvSpPr>
          <p:cNvPr id="368" name="bk object 368"/>
          <p:cNvSpPr/>
          <p:nvPr/>
        </p:nvSpPr>
        <p:spPr>
          <a:xfrm>
            <a:off x="18356817" y="11263223"/>
            <a:ext cx="1211580" cy="1211580"/>
          </a:xfrm>
          <a:custGeom>
            <a:avLst/>
            <a:gdLst/>
            <a:ahLst/>
            <a:cxnLst/>
            <a:rect l="l" t="t" r="r" b="b"/>
            <a:pathLst>
              <a:path w="1211580" h="1211579">
                <a:moveTo>
                  <a:pt x="0" y="1163869"/>
                </a:moveTo>
                <a:lnTo>
                  <a:pt x="0" y="1211173"/>
                </a:lnTo>
                <a:lnTo>
                  <a:pt x="67999" y="1209202"/>
                </a:lnTo>
                <a:lnTo>
                  <a:pt x="0" y="1163869"/>
                </a:lnTo>
                <a:close/>
              </a:path>
              <a:path w="1211580" h="1211579">
                <a:moveTo>
                  <a:pt x="66028" y="1161898"/>
                </a:moveTo>
                <a:lnTo>
                  <a:pt x="0" y="1163869"/>
                </a:lnTo>
                <a:lnTo>
                  <a:pt x="67999" y="1209202"/>
                </a:lnTo>
                <a:lnTo>
                  <a:pt x="66028" y="1161898"/>
                </a:lnTo>
                <a:close/>
              </a:path>
              <a:path w="1211580" h="1211579">
                <a:moveTo>
                  <a:pt x="66028" y="1161898"/>
                </a:moveTo>
                <a:lnTo>
                  <a:pt x="67999" y="1209202"/>
                </a:lnTo>
                <a:lnTo>
                  <a:pt x="135998" y="1203289"/>
                </a:lnTo>
                <a:lnTo>
                  <a:pt x="66028" y="1161898"/>
                </a:lnTo>
                <a:close/>
              </a:path>
              <a:path w="1211580" h="1211579">
                <a:moveTo>
                  <a:pt x="131070" y="1156971"/>
                </a:moveTo>
                <a:lnTo>
                  <a:pt x="66028" y="1161898"/>
                </a:lnTo>
                <a:lnTo>
                  <a:pt x="135998" y="1203289"/>
                </a:lnTo>
                <a:lnTo>
                  <a:pt x="131070" y="1156971"/>
                </a:lnTo>
                <a:close/>
              </a:path>
              <a:path w="1211580" h="1211579">
                <a:moveTo>
                  <a:pt x="131070" y="1156971"/>
                </a:moveTo>
                <a:lnTo>
                  <a:pt x="135998" y="1203289"/>
                </a:lnTo>
                <a:lnTo>
                  <a:pt x="203011" y="1193434"/>
                </a:lnTo>
                <a:lnTo>
                  <a:pt x="131070" y="1156971"/>
                </a:lnTo>
                <a:close/>
              </a:path>
              <a:path w="1211580" h="1211579">
                <a:moveTo>
                  <a:pt x="195128" y="1148101"/>
                </a:moveTo>
                <a:lnTo>
                  <a:pt x="131070" y="1156971"/>
                </a:lnTo>
                <a:lnTo>
                  <a:pt x="203011" y="1193434"/>
                </a:lnTo>
                <a:lnTo>
                  <a:pt x="195128" y="1148101"/>
                </a:lnTo>
                <a:close/>
              </a:path>
              <a:path w="1211580" h="1211579">
                <a:moveTo>
                  <a:pt x="195128" y="1148101"/>
                </a:moveTo>
                <a:lnTo>
                  <a:pt x="203011" y="1193434"/>
                </a:lnTo>
                <a:lnTo>
                  <a:pt x="270025" y="1180623"/>
                </a:lnTo>
                <a:lnTo>
                  <a:pt x="195128" y="1148101"/>
                </a:lnTo>
                <a:close/>
              </a:path>
              <a:path w="1211580" h="1211579">
                <a:moveTo>
                  <a:pt x="259185" y="1135290"/>
                </a:moveTo>
                <a:lnTo>
                  <a:pt x="195128" y="1148101"/>
                </a:lnTo>
                <a:lnTo>
                  <a:pt x="270025" y="1180623"/>
                </a:lnTo>
                <a:lnTo>
                  <a:pt x="259185" y="1135290"/>
                </a:lnTo>
                <a:close/>
              </a:path>
              <a:path w="1211580" h="1211579">
                <a:moveTo>
                  <a:pt x="259185" y="1135290"/>
                </a:moveTo>
                <a:lnTo>
                  <a:pt x="270025" y="1180623"/>
                </a:lnTo>
                <a:lnTo>
                  <a:pt x="335068" y="1163869"/>
                </a:lnTo>
                <a:lnTo>
                  <a:pt x="259185" y="1135290"/>
                </a:lnTo>
                <a:close/>
              </a:path>
              <a:path w="1211580" h="1211579">
                <a:moveTo>
                  <a:pt x="322256" y="1118536"/>
                </a:moveTo>
                <a:lnTo>
                  <a:pt x="259185" y="1135290"/>
                </a:lnTo>
                <a:lnTo>
                  <a:pt x="335068" y="1163869"/>
                </a:lnTo>
                <a:lnTo>
                  <a:pt x="322256" y="1118536"/>
                </a:lnTo>
                <a:close/>
              </a:path>
              <a:path w="1211580" h="1211579">
                <a:moveTo>
                  <a:pt x="322256" y="1118536"/>
                </a:moveTo>
                <a:lnTo>
                  <a:pt x="335068" y="1163869"/>
                </a:lnTo>
                <a:lnTo>
                  <a:pt x="400111" y="1143174"/>
                </a:lnTo>
                <a:lnTo>
                  <a:pt x="322256" y="1118536"/>
                </a:lnTo>
                <a:close/>
              </a:path>
              <a:path w="1211580" h="1211579">
                <a:moveTo>
                  <a:pt x="384343" y="1098827"/>
                </a:moveTo>
                <a:lnTo>
                  <a:pt x="322256" y="1118536"/>
                </a:lnTo>
                <a:lnTo>
                  <a:pt x="400111" y="1143174"/>
                </a:lnTo>
                <a:lnTo>
                  <a:pt x="384343" y="1098827"/>
                </a:lnTo>
                <a:close/>
              </a:path>
              <a:path w="1211580" h="1211579">
                <a:moveTo>
                  <a:pt x="384343" y="1098827"/>
                </a:moveTo>
                <a:lnTo>
                  <a:pt x="400111" y="1143174"/>
                </a:lnTo>
                <a:lnTo>
                  <a:pt x="463182" y="1118536"/>
                </a:lnTo>
                <a:lnTo>
                  <a:pt x="384343" y="1098827"/>
                </a:lnTo>
                <a:close/>
              </a:path>
              <a:path w="1211580" h="1211579">
                <a:moveTo>
                  <a:pt x="445443" y="1075175"/>
                </a:moveTo>
                <a:lnTo>
                  <a:pt x="384343" y="1098827"/>
                </a:lnTo>
                <a:lnTo>
                  <a:pt x="463182" y="1118536"/>
                </a:lnTo>
                <a:lnTo>
                  <a:pt x="445443" y="1075175"/>
                </a:lnTo>
                <a:close/>
              </a:path>
              <a:path w="1211580" h="1211579">
                <a:moveTo>
                  <a:pt x="445443" y="1075175"/>
                </a:moveTo>
                <a:lnTo>
                  <a:pt x="463182" y="1118536"/>
                </a:lnTo>
                <a:lnTo>
                  <a:pt x="525268" y="1090943"/>
                </a:lnTo>
                <a:lnTo>
                  <a:pt x="445443" y="1075175"/>
                </a:lnTo>
                <a:close/>
              </a:path>
              <a:path w="1211580" h="1211579">
                <a:moveTo>
                  <a:pt x="505559" y="1048566"/>
                </a:moveTo>
                <a:lnTo>
                  <a:pt x="445443" y="1075175"/>
                </a:lnTo>
                <a:lnTo>
                  <a:pt x="525268" y="1090943"/>
                </a:lnTo>
                <a:lnTo>
                  <a:pt x="505559" y="1048566"/>
                </a:lnTo>
                <a:close/>
              </a:path>
              <a:path w="1211580" h="1211579">
                <a:moveTo>
                  <a:pt x="505559" y="1048566"/>
                </a:moveTo>
                <a:lnTo>
                  <a:pt x="525268" y="1090943"/>
                </a:lnTo>
                <a:lnTo>
                  <a:pt x="586369" y="1059407"/>
                </a:lnTo>
                <a:lnTo>
                  <a:pt x="505559" y="1048566"/>
                </a:lnTo>
                <a:close/>
              </a:path>
              <a:path w="1211580" h="1211579">
                <a:moveTo>
                  <a:pt x="563703" y="1019001"/>
                </a:moveTo>
                <a:lnTo>
                  <a:pt x="505559" y="1048566"/>
                </a:lnTo>
                <a:lnTo>
                  <a:pt x="586369" y="1059407"/>
                </a:lnTo>
                <a:lnTo>
                  <a:pt x="563703" y="1019001"/>
                </a:lnTo>
                <a:close/>
              </a:path>
              <a:path w="1211580" h="1211579">
                <a:moveTo>
                  <a:pt x="563703" y="1019001"/>
                </a:moveTo>
                <a:lnTo>
                  <a:pt x="586369" y="1059407"/>
                </a:lnTo>
                <a:lnTo>
                  <a:pt x="644513" y="1024914"/>
                </a:lnTo>
                <a:lnTo>
                  <a:pt x="563703" y="1019001"/>
                </a:lnTo>
                <a:close/>
              </a:path>
              <a:path w="1211580" h="1211579">
                <a:moveTo>
                  <a:pt x="619876" y="985495"/>
                </a:moveTo>
                <a:lnTo>
                  <a:pt x="563703" y="1019001"/>
                </a:lnTo>
                <a:lnTo>
                  <a:pt x="644513" y="1024914"/>
                </a:lnTo>
                <a:lnTo>
                  <a:pt x="619876" y="985495"/>
                </a:lnTo>
                <a:close/>
              </a:path>
              <a:path w="1211580" h="1211579">
                <a:moveTo>
                  <a:pt x="619876" y="985495"/>
                </a:moveTo>
                <a:lnTo>
                  <a:pt x="644513" y="1024914"/>
                </a:lnTo>
                <a:lnTo>
                  <a:pt x="700687" y="987466"/>
                </a:lnTo>
                <a:lnTo>
                  <a:pt x="619876" y="985495"/>
                </a:lnTo>
                <a:close/>
              </a:path>
              <a:path w="1211580" h="1211579">
                <a:moveTo>
                  <a:pt x="674078" y="949031"/>
                </a:moveTo>
                <a:lnTo>
                  <a:pt x="619876" y="985495"/>
                </a:lnTo>
                <a:lnTo>
                  <a:pt x="700687" y="987466"/>
                </a:lnTo>
                <a:lnTo>
                  <a:pt x="674078" y="949031"/>
                </a:lnTo>
                <a:close/>
              </a:path>
              <a:path w="1211580" h="1211579">
                <a:moveTo>
                  <a:pt x="754889" y="947060"/>
                </a:moveTo>
                <a:lnTo>
                  <a:pt x="674078" y="949031"/>
                </a:lnTo>
                <a:lnTo>
                  <a:pt x="700687" y="987466"/>
                </a:lnTo>
                <a:lnTo>
                  <a:pt x="754889" y="947060"/>
                </a:lnTo>
                <a:close/>
              </a:path>
              <a:path w="1211580" h="1211579">
                <a:moveTo>
                  <a:pt x="726309" y="910597"/>
                </a:moveTo>
                <a:lnTo>
                  <a:pt x="674078" y="949031"/>
                </a:lnTo>
                <a:lnTo>
                  <a:pt x="754889" y="947060"/>
                </a:lnTo>
                <a:lnTo>
                  <a:pt x="726309" y="910597"/>
                </a:lnTo>
                <a:close/>
              </a:path>
              <a:path w="1211580" h="1211579">
                <a:moveTo>
                  <a:pt x="807120" y="902713"/>
                </a:moveTo>
                <a:lnTo>
                  <a:pt x="726309" y="910597"/>
                </a:lnTo>
                <a:lnTo>
                  <a:pt x="754889" y="947060"/>
                </a:lnTo>
                <a:lnTo>
                  <a:pt x="807120" y="902713"/>
                </a:lnTo>
                <a:close/>
              </a:path>
              <a:path w="1211580" h="1211579">
                <a:moveTo>
                  <a:pt x="775584" y="868221"/>
                </a:moveTo>
                <a:lnTo>
                  <a:pt x="726309" y="910597"/>
                </a:lnTo>
                <a:lnTo>
                  <a:pt x="807120" y="902713"/>
                </a:lnTo>
                <a:lnTo>
                  <a:pt x="775584" y="868221"/>
                </a:lnTo>
                <a:close/>
              </a:path>
              <a:path w="1211580" h="1211579">
                <a:moveTo>
                  <a:pt x="856395" y="856395"/>
                </a:moveTo>
                <a:lnTo>
                  <a:pt x="775584" y="868221"/>
                </a:lnTo>
                <a:lnTo>
                  <a:pt x="807120" y="902713"/>
                </a:lnTo>
                <a:lnTo>
                  <a:pt x="856395" y="856395"/>
                </a:lnTo>
                <a:close/>
              </a:path>
              <a:path w="1211580" h="1211579">
                <a:moveTo>
                  <a:pt x="823873" y="822888"/>
                </a:moveTo>
                <a:lnTo>
                  <a:pt x="775584" y="868221"/>
                </a:lnTo>
                <a:lnTo>
                  <a:pt x="856395" y="856395"/>
                </a:lnTo>
                <a:lnTo>
                  <a:pt x="823873" y="822888"/>
                </a:lnTo>
                <a:close/>
              </a:path>
              <a:path w="1211580" h="1211579">
                <a:moveTo>
                  <a:pt x="902713" y="807120"/>
                </a:moveTo>
                <a:lnTo>
                  <a:pt x="823873" y="822888"/>
                </a:lnTo>
                <a:lnTo>
                  <a:pt x="856395" y="856395"/>
                </a:lnTo>
                <a:lnTo>
                  <a:pt x="902713" y="807120"/>
                </a:lnTo>
                <a:close/>
              </a:path>
              <a:path w="1211580" h="1211579">
                <a:moveTo>
                  <a:pt x="868221" y="775584"/>
                </a:moveTo>
                <a:lnTo>
                  <a:pt x="823873" y="822888"/>
                </a:lnTo>
                <a:lnTo>
                  <a:pt x="902713" y="807120"/>
                </a:lnTo>
                <a:lnTo>
                  <a:pt x="868221" y="775584"/>
                </a:lnTo>
                <a:close/>
              </a:path>
              <a:path w="1211580" h="1211579">
                <a:moveTo>
                  <a:pt x="947060" y="754889"/>
                </a:moveTo>
                <a:lnTo>
                  <a:pt x="868221" y="775584"/>
                </a:lnTo>
                <a:lnTo>
                  <a:pt x="902713" y="807120"/>
                </a:lnTo>
                <a:lnTo>
                  <a:pt x="947060" y="754889"/>
                </a:lnTo>
                <a:close/>
              </a:path>
              <a:path w="1211580" h="1211579">
                <a:moveTo>
                  <a:pt x="910597" y="726309"/>
                </a:moveTo>
                <a:lnTo>
                  <a:pt x="868221" y="775584"/>
                </a:lnTo>
                <a:lnTo>
                  <a:pt x="947060" y="754889"/>
                </a:lnTo>
                <a:lnTo>
                  <a:pt x="910597" y="726309"/>
                </a:lnTo>
                <a:close/>
              </a:path>
              <a:path w="1211580" h="1211579">
                <a:moveTo>
                  <a:pt x="987466" y="700687"/>
                </a:moveTo>
                <a:lnTo>
                  <a:pt x="910597" y="726309"/>
                </a:lnTo>
                <a:lnTo>
                  <a:pt x="947060" y="754889"/>
                </a:lnTo>
                <a:lnTo>
                  <a:pt x="987466" y="700687"/>
                </a:lnTo>
                <a:close/>
              </a:path>
              <a:path w="1211580" h="1211579">
                <a:moveTo>
                  <a:pt x="950017" y="674078"/>
                </a:moveTo>
                <a:lnTo>
                  <a:pt x="910597" y="726309"/>
                </a:lnTo>
                <a:lnTo>
                  <a:pt x="987466" y="700687"/>
                </a:lnTo>
                <a:lnTo>
                  <a:pt x="950017" y="674078"/>
                </a:lnTo>
                <a:close/>
              </a:path>
              <a:path w="1211580" h="1211579">
                <a:moveTo>
                  <a:pt x="1024914" y="644513"/>
                </a:moveTo>
                <a:lnTo>
                  <a:pt x="950017" y="674078"/>
                </a:lnTo>
                <a:lnTo>
                  <a:pt x="987466" y="700687"/>
                </a:lnTo>
                <a:lnTo>
                  <a:pt x="1024914" y="644513"/>
                </a:lnTo>
                <a:close/>
              </a:path>
              <a:path w="1211580" h="1211579">
                <a:moveTo>
                  <a:pt x="985495" y="619876"/>
                </a:moveTo>
                <a:lnTo>
                  <a:pt x="950017" y="674078"/>
                </a:lnTo>
                <a:lnTo>
                  <a:pt x="1024914" y="644513"/>
                </a:lnTo>
                <a:lnTo>
                  <a:pt x="985495" y="619876"/>
                </a:lnTo>
                <a:close/>
              </a:path>
              <a:path w="1211580" h="1211579">
                <a:moveTo>
                  <a:pt x="1059407" y="585384"/>
                </a:moveTo>
                <a:lnTo>
                  <a:pt x="985495" y="619876"/>
                </a:lnTo>
                <a:lnTo>
                  <a:pt x="1024914" y="644513"/>
                </a:lnTo>
                <a:lnTo>
                  <a:pt x="1059407" y="585384"/>
                </a:lnTo>
                <a:close/>
              </a:path>
              <a:path w="1211580" h="1211579">
                <a:moveTo>
                  <a:pt x="1019001" y="563703"/>
                </a:moveTo>
                <a:lnTo>
                  <a:pt x="985495" y="619876"/>
                </a:lnTo>
                <a:lnTo>
                  <a:pt x="1059407" y="585384"/>
                </a:lnTo>
                <a:lnTo>
                  <a:pt x="1019001" y="563703"/>
                </a:lnTo>
                <a:close/>
              </a:path>
              <a:path w="1211580" h="1211579">
                <a:moveTo>
                  <a:pt x="1090943" y="525268"/>
                </a:moveTo>
                <a:lnTo>
                  <a:pt x="1019001" y="563703"/>
                </a:lnTo>
                <a:lnTo>
                  <a:pt x="1059407" y="585384"/>
                </a:lnTo>
                <a:lnTo>
                  <a:pt x="1090943" y="525268"/>
                </a:lnTo>
                <a:close/>
              </a:path>
              <a:path w="1211580" h="1211579">
                <a:moveTo>
                  <a:pt x="1048566" y="505559"/>
                </a:moveTo>
                <a:lnTo>
                  <a:pt x="1019001" y="563703"/>
                </a:lnTo>
                <a:lnTo>
                  <a:pt x="1090943" y="525268"/>
                </a:lnTo>
                <a:lnTo>
                  <a:pt x="1048566" y="505559"/>
                </a:lnTo>
                <a:close/>
              </a:path>
              <a:path w="1211580" h="1211579">
                <a:moveTo>
                  <a:pt x="1118536" y="463182"/>
                </a:moveTo>
                <a:lnTo>
                  <a:pt x="1048566" y="505559"/>
                </a:lnTo>
                <a:lnTo>
                  <a:pt x="1090943" y="525268"/>
                </a:lnTo>
                <a:lnTo>
                  <a:pt x="1118536" y="463182"/>
                </a:lnTo>
                <a:close/>
              </a:path>
              <a:path w="1211580" h="1211579">
                <a:moveTo>
                  <a:pt x="1076160" y="445443"/>
                </a:moveTo>
                <a:lnTo>
                  <a:pt x="1048566" y="505559"/>
                </a:lnTo>
                <a:lnTo>
                  <a:pt x="1118536" y="463182"/>
                </a:lnTo>
                <a:lnTo>
                  <a:pt x="1076160" y="445443"/>
                </a:lnTo>
                <a:close/>
              </a:path>
              <a:path w="1211580" h="1211579">
                <a:moveTo>
                  <a:pt x="1143174" y="400111"/>
                </a:moveTo>
                <a:lnTo>
                  <a:pt x="1076160" y="445443"/>
                </a:lnTo>
                <a:lnTo>
                  <a:pt x="1118536" y="463182"/>
                </a:lnTo>
                <a:lnTo>
                  <a:pt x="1143174" y="400111"/>
                </a:lnTo>
                <a:close/>
              </a:path>
              <a:path w="1211580" h="1211579">
                <a:moveTo>
                  <a:pt x="1098827" y="384343"/>
                </a:moveTo>
                <a:lnTo>
                  <a:pt x="1076160" y="445443"/>
                </a:lnTo>
                <a:lnTo>
                  <a:pt x="1143174" y="400111"/>
                </a:lnTo>
                <a:lnTo>
                  <a:pt x="1098827" y="384343"/>
                </a:lnTo>
                <a:close/>
              </a:path>
              <a:path w="1211580" h="1211579">
                <a:moveTo>
                  <a:pt x="1163869" y="335068"/>
                </a:moveTo>
                <a:lnTo>
                  <a:pt x="1098827" y="384343"/>
                </a:lnTo>
                <a:lnTo>
                  <a:pt x="1143174" y="400111"/>
                </a:lnTo>
                <a:lnTo>
                  <a:pt x="1163869" y="335068"/>
                </a:lnTo>
                <a:close/>
              </a:path>
              <a:path w="1211580" h="1211579">
                <a:moveTo>
                  <a:pt x="1118536" y="322256"/>
                </a:moveTo>
                <a:lnTo>
                  <a:pt x="1098827" y="384343"/>
                </a:lnTo>
                <a:lnTo>
                  <a:pt x="1163869" y="335068"/>
                </a:lnTo>
                <a:lnTo>
                  <a:pt x="1118536" y="322256"/>
                </a:lnTo>
                <a:close/>
              </a:path>
              <a:path w="1211580" h="1211579">
                <a:moveTo>
                  <a:pt x="1180623" y="270025"/>
                </a:moveTo>
                <a:lnTo>
                  <a:pt x="1118536" y="322256"/>
                </a:lnTo>
                <a:lnTo>
                  <a:pt x="1163869" y="335068"/>
                </a:lnTo>
                <a:lnTo>
                  <a:pt x="1180623" y="270025"/>
                </a:lnTo>
                <a:close/>
              </a:path>
              <a:path w="1211580" h="1211579">
                <a:moveTo>
                  <a:pt x="1135290" y="259185"/>
                </a:moveTo>
                <a:lnTo>
                  <a:pt x="1118536" y="322256"/>
                </a:lnTo>
                <a:lnTo>
                  <a:pt x="1180623" y="270025"/>
                </a:lnTo>
                <a:lnTo>
                  <a:pt x="1135290" y="259185"/>
                </a:lnTo>
                <a:close/>
              </a:path>
              <a:path w="1211580" h="1211579">
                <a:moveTo>
                  <a:pt x="1193434" y="203011"/>
                </a:moveTo>
                <a:lnTo>
                  <a:pt x="1135290" y="259185"/>
                </a:lnTo>
                <a:lnTo>
                  <a:pt x="1180623" y="270025"/>
                </a:lnTo>
                <a:lnTo>
                  <a:pt x="1193434" y="203011"/>
                </a:lnTo>
                <a:close/>
              </a:path>
              <a:path w="1211580" h="1211579">
                <a:moveTo>
                  <a:pt x="1148101" y="195128"/>
                </a:moveTo>
                <a:lnTo>
                  <a:pt x="1135290" y="259185"/>
                </a:lnTo>
                <a:lnTo>
                  <a:pt x="1193434" y="203011"/>
                </a:lnTo>
                <a:lnTo>
                  <a:pt x="1148101" y="195128"/>
                </a:lnTo>
                <a:close/>
              </a:path>
              <a:path w="1211580" h="1211579">
                <a:moveTo>
                  <a:pt x="1203289" y="135998"/>
                </a:moveTo>
                <a:lnTo>
                  <a:pt x="1148101" y="195128"/>
                </a:lnTo>
                <a:lnTo>
                  <a:pt x="1193434" y="203011"/>
                </a:lnTo>
                <a:lnTo>
                  <a:pt x="1203289" y="135998"/>
                </a:lnTo>
                <a:close/>
              </a:path>
              <a:path w="1211580" h="1211579">
                <a:moveTo>
                  <a:pt x="1156971" y="130085"/>
                </a:moveTo>
                <a:lnTo>
                  <a:pt x="1148101" y="195128"/>
                </a:lnTo>
                <a:lnTo>
                  <a:pt x="1203289" y="135998"/>
                </a:lnTo>
                <a:lnTo>
                  <a:pt x="1156971" y="130085"/>
                </a:lnTo>
                <a:close/>
              </a:path>
              <a:path w="1211580" h="1211579">
                <a:moveTo>
                  <a:pt x="1209202" y="67999"/>
                </a:moveTo>
                <a:lnTo>
                  <a:pt x="1156971" y="130085"/>
                </a:lnTo>
                <a:lnTo>
                  <a:pt x="1203289" y="135998"/>
                </a:lnTo>
                <a:lnTo>
                  <a:pt x="1209202" y="67999"/>
                </a:lnTo>
                <a:close/>
              </a:path>
              <a:path w="1211580" h="1211579">
                <a:moveTo>
                  <a:pt x="1162884" y="65042"/>
                </a:moveTo>
                <a:lnTo>
                  <a:pt x="1156971" y="130085"/>
                </a:lnTo>
                <a:lnTo>
                  <a:pt x="1209202" y="67999"/>
                </a:lnTo>
                <a:lnTo>
                  <a:pt x="1162884" y="65042"/>
                </a:lnTo>
                <a:close/>
              </a:path>
              <a:path w="1211580" h="1211579">
                <a:moveTo>
                  <a:pt x="1211173" y="0"/>
                </a:moveTo>
                <a:lnTo>
                  <a:pt x="1162884" y="65042"/>
                </a:lnTo>
                <a:lnTo>
                  <a:pt x="1209202" y="67999"/>
                </a:lnTo>
                <a:lnTo>
                  <a:pt x="1211173" y="0"/>
                </a:lnTo>
                <a:close/>
              </a:path>
              <a:path w="1211580" h="1211579">
                <a:moveTo>
                  <a:pt x="1211173" y="0"/>
                </a:moveTo>
                <a:lnTo>
                  <a:pt x="1163869" y="0"/>
                </a:lnTo>
                <a:lnTo>
                  <a:pt x="1162884" y="65042"/>
                </a:lnTo>
                <a:lnTo>
                  <a:pt x="1211173" y="0"/>
                </a:lnTo>
                <a:close/>
              </a:path>
            </a:pathLst>
          </a:custGeom>
          <a:solidFill>
            <a:srgbClr val="686868"/>
          </a:solidFill>
        </p:spPr>
        <p:txBody>
          <a:bodyPr wrap="square" lIns="0" tIns="0" rIns="0" bIns="0" rtlCol="0"/>
          <a:lstStyle/>
          <a:p>
            <a:endParaRPr dirty="0"/>
          </a:p>
        </p:txBody>
      </p:sp>
      <p:sp>
        <p:nvSpPr>
          <p:cNvPr id="369" name="bk object 369"/>
          <p:cNvSpPr/>
          <p:nvPr/>
        </p:nvSpPr>
        <p:spPr>
          <a:xfrm>
            <a:off x="18356817" y="12427093"/>
            <a:ext cx="68580" cy="47625"/>
          </a:xfrm>
          <a:custGeom>
            <a:avLst/>
            <a:gdLst/>
            <a:ahLst/>
            <a:cxnLst/>
            <a:rect l="l" t="t" r="r" b="b"/>
            <a:pathLst>
              <a:path w="68580" h="47625">
                <a:moveTo>
                  <a:pt x="0" y="47303"/>
                </a:moveTo>
                <a:lnTo>
                  <a:pt x="0" y="0"/>
                </a:lnTo>
                <a:lnTo>
                  <a:pt x="67999" y="45332"/>
                </a:lnTo>
                <a:lnTo>
                  <a:pt x="0" y="47303"/>
                </a:lnTo>
                <a:close/>
              </a:path>
            </a:pathLst>
          </a:custGeom>
          <a:ln w="3175">
            <a:solidFill>
              <a:srgbClr val="686868"/>
            </a:solidFill>
          </a:ln>
        </p:spPr>
        <p:txBody>
          <a:bodyPr wrap="square" lIns="0" tIns="0" rIns="0" bIns="0" rtlCol="0"/>
          <a:lstStyle/>
          <a:p>
            <a:endParaRPr dirty="0"/>
          </a:p>
        </p:txBody>
      </p:sp>
      <p:sp>
        <p:nvSpPr>
          <p:cNvPr id="370" name="bk object 370"/>
          <p:cNvSpPr/>
          <p:nvPr/>
        </p:nvSpPr>
        <p:spPr>
          <a:xfrm>
            <a:off x="18356817" y="12425122"/>
            <a:ext cx="68580" cy="47625"/>
          </a:xfrm>
          <a:custGeom>
            <a:avLst/>
            <a:gdLst/>
            <a:ahLst/>
            <a:cxnLst/>
            <a:rect l="l" t="t" r="r" b="b"/>
            <a:pathLst>
              <a:path w="68580" h="47625">
                <a:moveTo>
                  <a:pt x="0" y="1970"/>
                </a:moveTo>
                <a:lnTo>
                  <a:pt x="67999" y="47303"/>
                </a:lnTo>
                <a:lnTo>
                  <a:pt x="66028" y="0"/>
                </a:lnTo>
                <a:lnTo>
                  <a:pt x="0" y="1970"/>
                </a:lnTo>
                <a:close/>
              </a:path>
            </a:pathLst>
          </a:custGeom>
          <a:ln w="3175">
            <a:solidFill>
              <a:srgbClr val="686868"/>
            </a:solidFill>
          </a:ln>
        </p:spPr>
        <p:txBody>
          <a:bodyPr wrap="square" lIns="0" tIns="0" rIns="0" bIns="0" rtlCol="0"/>
          <a:lstStyle/>
          <a:p>
            <a:endParaRPr dirty="0"/>
          </a:p>
        </p:txBody>
      </p:sp>
      <p:sp>
        <p:nvSpPr>
          <p:cNvPr id="371" name="bk object 371"/>
          <p:cNvSpPr/>
          <p:nvPr/>
        </p:nvSpPr>
        <p:spPr>
          <a:xfrm>
            <a:off x="18422846" y="12425122"/>
            <a:ext cx="70485" cy="47625"/>
          </a:xfrm>
          <a:custGeom>
            <a:avLst/>
            <a:gdLst/>
            <a:ahLst/>
            <a:cxnLst/>
            <a:rect l="l" t="t" r="r" b="b"/>
            <a:pathLst>
              <a:path w="70484" h="47625">
                <a:moveTo>
                  <a:pt x="1970" y="47303"/>
                </a:moveTo>
                <a:lnTo>
                  <a:pt x="0" y="0"/>
                </a:lnTo>
                <a:lnTo>
                  <a:pt x="69970" y="41390"/>
                </a:lnTo>
                <a:lnTo>
                  <a:pt x="1970" y="47303"/>
                </a:lnTo>
                <a:close/>
              </a:path>
            </a:pathLst>
          </a:custGeom>
          <a:ln w="3175">
            <a:solidFill>
              <a:srgbClr val="686868"/>
            </a:solidFill>
          </a:ln>
        </p:spPr>
        <p:txBody>
          <a:bodyPr wrap="square" lIns="0" tIns="0" rIns="0" bIns="0" rtlCol="0"/>
          <a:lstStyle/>
          <a:p>
            <a:endParaRPr dirty="0"/>
          </a:p>
        </p:txBody>
      </p:sp>
      <p:sp>
        <p:nvSpPr>
          <p:cNvPr id="372" name="bk object 372"/>
          <p:cNvSpPr/>
          <p:nvPr/>
        </p:nvSpPr>
        <p:spPr>
          <a:xfrm>
            <a:off x="18422846" y="12420194"/>
            <a:ext cx="70485" cy="46355"/>
          </a:xfrm>
          <a:custGeom>
            <a:avLst/>
            <a:gdLst/>
            <a:ahLst/>
            <a:cxnLst/>
            <a:rect l="l" t="t" r="r" b="b"/>
            <a:pathLst>
              <a:path w="70484" h="46354">
                <a:moveTo>
                  <a:pt x="0" y="4927"/>
                </a:moveTo>
                <a:lnTo>
                  <a:pt x="69970" y="46318"/>
                </a:lnTo>
                <a:lnTo>
                  <a:pt x="65042" y="0"/>
                </a:lnTo>
                <a:lnTo>
                  <a:pt x="0" y="4927"/>
                </a:lnTo>
                <a:close/>
              </a:path>
            </a:pathLst>
          </a:custGeom>
          <a:ln w="3175">
            <a:solidFill>
              <a:srgbClr val="686868"/>
            </a:solidFill>
          </a:ln>
        </p:spPr>
        <p:txBody>
          <a:bodyPr wrap="square" lIns="0" tIns="0" rIns="0" bIns="0" rtlCol="0"/>
          <a:lstStyle/>
          <a:p>
            <a:endParaRPr dirty="0"/>
          </a:p>
        </p:txBody>
      </p:sp>
      <p:sp>
        <p:nvSpPr>
          <p:cNvPr id="373" name="bk object 373"/>
          <p:cNvSpPr/>
          <p:nvPr/>
        </p:nvSpPr>
        <p:spPr>
          <a:xfrm>
            <a:off x="18487888" y="12420194"/>
            <a:ext cx="72390" cy="46355"/>
          </a:xfrm>
          <a:custGeom>
            <a:avLst/>
            <a:gdLst/>
            <a:ahLst/>
            <a:cxnLst/>
            <a:rect l="l" t="t" r="r" b="b"/>
            <a:pathLst>
              <a:path w="72390" h="46354">
                <a:moveTo>
                  <a:pt x="4927" y="46318"/>
                </a:moveTo>
                <a:lnTo>
                  <a:pt x="0" y="0"/>
                </a:lnTo>
                <a:lnTo>
                  <a:pt x="71941" y="36463"/>
                </a:lnTo>
                <a:lnTo>
                  <a:pt x="4927" y="46318"/>
                </a:lnTo>
                <a:close/>
              </a:path>
            </a:pathLst>
          </a:custGeom>
          <a:ln w="3175">
            <a:solidFill>
              <a:srgbClr val="686868"/>
            </a:solidFill>
          </a:ln>
        </p:spPr>
        <p:txBody>
          <a:bodyPr wrap="square" lIns="0" tIns="0" rIns="0" bIns="0" rtlCol="0"/>
          <a:lstStyle/>
          <a:p>
            <a:endParaRPr dirty="0"/>
          </a:p>
        </p:txBody>
      </p:sp>
      <p:sp>
        <p:nvSpPr>
          <p:cNvPr id="374" name="bk object 374"/>
          <p:cNvSpPr/>
          <p:nvPr/>
        </p:nvSpPr>
        <p:spPr>
          <a:xfrm>
            <a:off x="18487888" y="12411325"/>
            <a:ext cx="72390" cy="45720"/>
          </a:xfrm>
          <a:custGeom>
            <a:avLst/>
            <a:gdLst/>
            <a:ahLst/>
            <a:cxnLst/>
            <a:rect l="l" t="t" r="r" b="b"/>
            <a:pathLst>
              <a:path w="72390" h="45720">
                <a:moveTo>
                  <a:pt x="0" y="8869"/>
                </a:moveTo>
                <a:lnTo>
                  <a:pt x="71941" y="45332"/>
                </a:lnTo>
                <a:lnTo>
                  <a:pt x="64057" y="0"/>
                </a:lnTo>
                <a:lnTo>
                  <a:pt x="0" y="8869"/>
                </a:lnTo>
                <a:close/>
              </a:path>
            </a:pathLst>
          </a:custGeom>
          <a:ln w="3175">
            <a:solidFill>
              <a:srgbClr val="686868"/>
            </a:solidFill>
          </a:ln>
        </p:spPr>
        <p:txBody>
          <a:bodyPr wrap="square" lIns="0" tIns="0" rIns="0" bIns="0" rtlCol="0"/>
          <a:lstStyle/>
          <a:p>
            <a:endParaRPr dirty="0"/>
          </a:p>
        </p:txBody>
      </p:sp>
      <p:sp>
        <p:nvSpPr>
          <p:cNvPr id="375" name="bk object 375"/>
          <p:cNvSpPr/>
          <p:nvPr/>
        </p:nvSpPr>
        <p:spPr>
          <a:xfrm>
            <a:off x="18551946" y="12411325"/>
            <a:ext cx="74930" cy="45720"/>
          </a:xfrm>
          <a:custGeom>
            <a:avLst/>
            <a:gdLst/>
            <a:ahLst/>
            <a:cxnLst/>
            <a:rect l="l" t="t" r="r" b="b"/>
            <a:pathLst>
              <a:path w="74930" h="45720">
                <a:moveTo>
                  <a:pt x="7883" y="45332"/>
                </a:moveTo>
                <a:lnTo>
                  <a:pt x="0" y="0"/>
                </a:lnTo>
                <a:lnTo>
                  <a:pt x="74897" y="32521"/>
                </a:lnTo>
                <a:lnTo>
                  <a:pt x="7883" y="45332"/>
                </a:lnTo>
                <a:close/>
              </a:path>
            </a:pathLst>
          </a:custGeom>
          <a:ln w="3175">
            <a:solidFill>
              <a:srgbClr val="686868"/>
            </a:solidFill>
          </a:ln>
        </p:spPr>
        <p:txBody>
          <a:bodyPr wrap="square" lIns="0" tIns="0" rIns="0" bIns="0" rtlCol="0"/>
          <a:lstStyle/>
          <a:p>
            <a:endParaRPr dirty="0"/>
          </a:p>
        </p:txBody>
      </p:sp>
      <p:sp>
        <p:nvSpPr>
          <p:cNvPr id="376" name="bk object 376"/>
          <p:cNvSpPr/>
          <p:nvPr/>
        </p:nvSpPr>
        <p:spPr>
          <a:xfrm>
            <a:off x="18551946" y="12398513"/>
            <a:ext cx="74930" cy="45720"/>
          </a:xfrm>
          <a:custGeom>
            <a:avLst/>
            <a:gdLst/>
            <a:ahLst/>
            <a:cxnLst/>
            <a:rect l="l" t="t" r="r" b="b"/>
            <a:pathLst>
              <a:path w="74930" h="45720">
                <a:moveTo>
                  <a:pt x="0" y="12811"/>
                </a:moveTo>
                <a:lnTo>
                  <a:pt x="74897" y="45332"/>
                </a:lnTo>
                <a:lnTo>
                  <a:pt x="64057" y="0"/>
                </a:lnTo>
                <a:lnTo>
                  <a:pt x="0" y="12811"/>
                </a:lnTo>
                <a:close/>
              </a:path>
            </a:pathLst>
          </a:custGeom>
          <a:ln w="3175">
            <a:solidFill>
              <a:srgbClr val="686868"/>
            </a:solidFill>
          </a:ln>
        </p:spPr>
        <p:txBody>
          <a:bodyPr wrap="square" lIns="0" tIns="0" rIns="0" bIns="0" rtlCol="0"/>
          <a:lstStyle/>
          <a:p>
            <a:endParaRPr dirty="0"/>
          </a:p>
        </p:txBody>
      </p:sp>
      <p:sp>
        <p:nvSpPr>
          <p:cNvPr id="377" name="bk object 377"/>
          <p:cNvSpPr/>
          <p:nvPr/>
        </p:nvSpPr>
        <p:spPr>
          <a:xfrm>
            <a:off x="18616003" y="12398513"/>
            <a:ext cx="76200" cy="45720"/>
          </a:xfrm>
          <a:custGeom>
            <a:avLst/>
            <a:gdLst/>
            <a:ahLst/>
            <a:cxnLst/>
            <a:rect l="l" t="t" r="r" b="b"/>
            <a:pathLst>
              <a:path w="76200" h="45720">
                <a:moveTo>
                  <a:pt x="10840" y="45332"/>
                </a:moveTo>
                <a:lnTo>
                  <a:pt x="0" y="0"/>
                </a:lnTo>
                <a:lnTo>
                  <a:pt x="75883" y="28579"/>
                </a:lnTo>
                <a:lnTo>
                  <a:pt x="10840" y="45332"/>
                </a:lnTo>
                <a:close/>
              </a:path>
            </a:pathLst>
          </a:custGeom>
          <a:ln w="3175">
            <a:solidFill>
              <a:srgbClr val="686868"/>
            </a:solidFill>
          </a:ln>
        </p:spPr>
        <p:txBody>
          <a:bodyPr wrap="square" lIns="0" tIns="0" rIns="0" bIns="0" rtlCol="0"/>
          <a:lstStyle/>
          <a:p>
            <a:endParaRPr dirty="0"/>
          </a:p>
        </p:txBody>
      </p:sp>
      <p:sp>
        <p:nvSpPr>
          <p:cNvPr id="378" name="bk object 378"/>
          <p:cNvSpPr/>
          <p:nvPr/>
        </p:nvSpPr>
        <p:spPr>
          <a:xfrm>
            <a:off x="18616003" y="12381760"/>
            <a:ext cx="76200" cy="45720"/>
          </a:xfrm>
          <a:custGeom>
            <a:avLst/>
            <a:gdLst/>
            <a:ahLst/>
            <a:cxnLst/>
            <a:rect l="l" t="t" r="r" b="b"/>
            <a:pathLst>
              <a:path w="76200" h="45720">
                <a:moveTo>
                  <a:pt x="0" y="16753"/>
                </a:moveTo>
                <a:lnTo>
                  <a:pt x="75883" y="45332"/>
                </a:lnTo>
                <a:lnTo>
                  <a:pt x="63071" y="0"/>
                </a:lnTo>
                <a:lnTo>
                  <a:pt x="0" y="16753"/>
                </a:lnTo>
                <a:close/>
              </a:path>
            </a:pathLst>
          </a:custGeom>
          <a:ln w="3175">
            <a:solidFill>
              <a:srgbClr val="686868"/>
            </a:solidFill>
          </a:ln>
        </p:spPr>
        <p:txBody>
          <a:bodyPr wrap="square" lIns="0" tIns="0" rIns="0" bIns="0" rtlCol="0"/>
          <a:lstStyle/>
          <a:p>
            <a:endParaRPr dirty="0"/>
          </a:p>
        </p:txBody>
      </p:sp>
      <p:sp>
        <p:nvSpPr>
          <p:cNvPr id="379" name="bk object 379"/>
          <p:cNvSpPr/>
          <p:nvPr/>
        </p:nvSpPr>
        <p:spPr>
          <a:xfrm>
            <a:off x="18679075" y="12381760"/>
            <a:ext cx="78105" cy="45720"/>
          </a:xfrm>
          <a:custGeom>
            <a:avLst/>
            <a:gdLst/>
            <a:ahLst/>
            <a:cxnLst/>
            <a:rect l="l" t="t" r="r" b="b"/>
            <a:pathLst>
              <a:path w="78105" h="45720">
                <a:moveTo>
                  <a:pt x="12811" y="45332"/>
                </a:moveTo>
                <a:lnTo>
                  <a:pt x="0" y="0"/>
                </a:lnTo>
                <a:lnTo>
                  <a:pt x="77854" y="24637"/>
                </a:lnTo>
                <a:lnTo>
                  <a:pt x="12811" y="45332"/>
                </a:lnTo>
                <a:close/>
              </a:path>
            </a:pathLst>
          </a:custGeom>
          <a:ln w="3175">
            <a:solidFill>
              <a:srgbClr val="686868"/>
            </a:solidFill>
          </a:ln>
        </p:spPr>
        <p:txBody>
          <a:bodyPr wrap="square" lIns="0" tIns="0" rIns="0" bIns="0" rtlCol="0"/>
          <a:lstStyle/>
          <a:p>
            <a:endParaRPr dirty="0"/>
          </a:p>
        </p:txBody>
      </p:sp>
      <p:sp>
        <p:nvSpPr>
          <p:cNvPr id="380" name="bk object 380"/>
          <p:cNvSpPr/>
          <p:nvPr/>
        </p:nvSpPr>
        <p:spPr>
          <a:xfrm>
            <a:off x="18679075" y="12362050"/>
            <a:ext cx="78105" cy="44450"/>
          </a:xfrm>
          <a:custGeom>
            <a:avLst/>
            <a:gdLst/>
            <a:ahLst/>
            <a:cxnLst/>
            <a:rect l="l" t="t" r="r" b="b"/>
            <a:pathLst>
              <a:path w="78105" h="44450">
                <a:moveTo>
                  <a:pt x="0" y="19709"/>
                </a:moveTo>
                <a:lnTo>
                  <a:pt x="77854" y="44347"/>
                </a:lnTo>
                <a:lnTo>
                  <a:pt x="62086" y="0"/>
                </a:lnTo>
                <a:lnTo>
                  <a:pt x="0" y="19709"/>
                </a:lnTo>
                <a:close/>
              </a:path>
            </a:pathLst>
          </a:custGeom>
          <a:ln w="3175">
            <a:solidFill>
              <a:srgbClr val="686868"/>
            </a:solidFill>
          </a:ln>
        </p:spPr>
        <p:txBody>
          <a:bodyPr wrap="square" lIns="0" tIns="0" rIns="0" bIns="0" rtlCol="0"/>
          <a:lstStyle/>
          <a:p>
            <a:endParaRPr dirty="0"/>
          </a:p>
        </p:txBody>
      </p:sp>
      <p:sp>
        <p:nvSpPr>
          <p:cNvPr id="381" name="bk object 381"/>
          <p:cNvSpPr/>
          <p:nvPr/>
        </p:nvSpPr>
        <p:spPr>
          <a:xfrm>
            <a:off x="18741161" y="12362050"/>
            <a:ext cx="79375" cy="44450"/>
          </a:xfrm>
          <a:custGeom>
            <a:avLst/>
            <a:gdLst/>
            <a:ahLst/>
            <a:cxnLst/>
            <a:rect l="l" t="t" r="r" b="b"/>
            <a:pathLst>
              <a:path w="79375" h="44450">
                <a:moveTo>
                  <a:pt x="15767" y="44347"/>
                </a:moveTo>
                <a:lnTo>
                  <a:pt x="0" y="0"/>
                </a:lnTo>
                <a:lnTo>
                  <a:pt x="78839" y="19709"/>
                </a:lnTo>
                <a:lnTo>
                  <a:pt x="15767" y="44347"/>
                </a:lnTo>
                <a:close/>
              </a:path>
            </a:pathLst>
          </a:custGeom>
          <a:ln w="3175">
            <a:solidFill>
              <a:srgbClr val="686868"/>
            </a:solidFill>
          </a:ln>
        </p:spPr>
        <p:txBody>
          <a:bodyPr wrap="square" lIns="0" tIns="0" rIns="0" bIns="0" rtlCol="0"/>
          <a:lstStyle/>
          <a:p>
            <a:endParaRPr dirty="0"/>
          </a:p>
        </p:txBody>
      </p:sp>
      <p:sp>
        <p:nvSpPr>
          <p:cNvPr id="382" name="bk object 382"/>
          <p:cNvSpPr/>
          <p:nvPr/>
        </p:nvSpPr>
        <p:spPr>
          <a:xfrm>
            <a:off x="18741161" y="12338398"/>
            <a:ext cx="79375" cy="43815"/>
          </a:xfrm>
          <a:custGeom>
            <a:avLst/>
            <a:gdLst/>
            <a:ahLst/>
            <a:cxnLst/>
            <a:rect l="l" t="t" r="r" b="b"/>
            <a:pathLst>
              <a:path w="79375" h="43815">
                <a:moveTo>
                  <a:pt x="0" y="23651"/>
                </a:moveTo>
                <a:lnTo>
                  <a:pt x="78839" y="43361"/>
                </a:lnTo>
                <a:lnTo>
                  <a:pt x="61100" y="0"/>
                </a:lnTo>
                <a:lnTo>
                  <a:pt x="0" y="23651"/>
                </a:lnTo>
                <a:close/>
              </a:path>
            </a:pathLst>
          </a:custGeom>
          <a:ln w="3175">
            <a:solidFill>
              <a:srgbClr val="686868"/>
            </a:solidFill>
          </a:ln>
        </p:spPr>
        <p:txBody>
          <a:bodyPr wrap="square" lIns="0" tIns="0" rIns="0" bIns="0" rtlCol="0"/>
          <a:lstStyle/>
          <a:p>
            <a:endParaRPr dirty="0"/>
          </a:p>
        </p:txBody>
      </p:sp>
      <p:sp>
        <p:nvSpPr>
          <p:cNvPr id="383" name="bk object 383"/>
          <p:cNvSpPr/>
          <p:nvPr/>
        </p:nvSpPr>
        <p:spPr>
          <a:xfrm>
            <a:off x="18802261" y="12338398"/>
            <a:ext cx="80010" cy="43815"/>
          </a:xfrm>
          <a:custGeom>
            <a:avLst/>
            <a:gdLst/>
            <a:ahLst/>
            <a:cxnLst/>
            <a:rect l="l" t="t" r="r" b="b"/>
            <a:pathLst>
              <a:path w="80009" h="43815">
                <a:moveTo>
                  <a:pt x="17738" y="43361"/>
                </a:moveTo>
                <a:lnTo>
                  <a:pt x="0" y="0"/>
                </a:lnTo>
                <a:lnTo>
                  <a:pt x="79825" y="15767"/>
                </a:lnTo>
                <a:lnTo>
                  <a:pt x="17738" y="43361"/>
                </a:lnTo>
                <a:close/>
              </a:path>
            </a:pathLst>
          </a:custGeom>
          <a:ln w="3175">
            <a:solidFill>
              <a:srgbClr val="686868"/>
            </a:solidFill>
          </a:ln>
        </p:spPr>
        <p:txBody>
          <a:bodyPr wrap="square" lIns="0" tIns="0" rIns="0" bIns="0" rtlCol="0"/>
          <a:lstStyle/>
          <a:p>
            <a:endParaRPr dirty="0"/>
          </a:p>
        </p:txBody>
      </p:sp>
      <p:sp>
        <p:nvSpPr>
          <p:cNvPr id="384" name="bk object 384"/>
          <p:cNvSpPr/>
          <p:nvPr/>
        </p:nvSpPr>
        <p:spPr>
          <a:xfrm>
            <a:off x="18802261" y="12311790"/>
            <a:ext cx="80010" cy="42545"/>
          </a:xfrm>
          <a:custGeom>
            <a:avLst/>
            <a:gdLst/>
            <a:ahLst/>
            <a:cxnLst/>
            <a:rect l="l" t="t" r="r" b="b"/>
            <a:pathLst>
              <a:path w="80009" h="42545">
                <a:moveTo>
                  <a:pt x="0" y="26608"/>
                </a:moveTo>
                <a:lnTo>
                  <a:pt x="79825" y="42376"/>
                </a:lnTo>
                <a:lnTo>
                  <a:pt x="60115" y="0"/>
                </a:lnTo>
                <a:lnTo>
                  <a:pt x="0" y="26608"/>
                </a:lnTo>
                <a:close/>
              </a:path>
            </a:pathLst>
          </a:custGeom>
          <a:ln w="3175">
            <a:solidFill>
              <a:srgbClr val="686868"/>
            </a:solidFill>
          </a:ln>
        </p:spPr>
        <p:txBody>
          <a:bodyPr wrap="square" lIns="0" tIns="0" rIns="0" bIns="0" rtlCol="0"/>
          <a:lstStyle/>
          <a:p>
            <a:endParaRPr dirty="0"/>
          </a:p>
        </p:txBody>
      </p:sp>
      <p:sp>
        <p:nvSpPr>
          <p:cNvPr id="385" name="bk object 385"/>
          <p:cNvSpPr/>
          <p:nvPr/>
        </p:nvSpPr>
        <p:spPr>
          <a:xfrm>
            <a:off x="18862377" y="12311790"/>
            <a:ext cx="81280" cy="42545"/>
          </a:xfrm>
          <a:custGeom>
            <a:avLst/>
            <a:gdLst/>
            <a:ahLst/>
            <a:cxnLst/>
            <a:rect l="l" t="t" r="r" b="b"/>
            <a:pathLst>
              <a:path w="81280" h="42545">
                <a:moveTo>
                  <a:pt x="19709" y="42376"/>
                </a:moveTo>
                <a:lnTo>
                  <a:pt x="0" y="0"/>
                </a:lnTo>
                <a:lnTo>
                  <a:pt x="80810" y="10840"/>
                </a:lnTo>
                <a:lnTo>
                  <a:pt x="19709" y="42376"/>
                </a:lnTo>
                <a:close/>
              </a:path>
            </a:pathLst>
          </a:custGeom>
          <a:ln w="3175">
            <a:solidFill>
              <a:srgbClr val="686868"/>
            </a:solidFill>
          </a:ln>
        </p:spPr>
        <p:txBody>
          <a:bodyPr wrap="square" lIns="0" tIns="0" rIns="0" bIns="0" rtlCol="0"/>
          <a:lstStyle/>
          <a:p>
            <a:endParaRPr dirty="0"/>
          </a:p>
        </p:txBody>
      </p:sp>
      <p:sp>
        <p:nvSpPr>
          <p:cNvPr id="386" name="bk object 386"/>
          <p:cNvSpPr/>
          <p:nvPr/>
        </p:nvSpPr>
        <p:spPr>
          <a:xfrm>
            <a:off x="18862377" y="12282225"/>
            <a:ext cx="81280" cy="40640"/>
          </a:xfrm>
          <a:custGeom>
            <a:avLst/>
            <a:gdLst/>
            <a:ahLst/>
            <a:cxnLst/>
            <a:rect l="l" t="t" r="r" b="b"/>
            <a:pathLst>
              <a:path w="81280" h="40640">
                <a:moveTo>
                  <a:pt x="0" y="29564"/>
                </a:moveTo>
                <a:lnTo>
                  <a:pt x="80810" y="40405"/>
                </a:lnTo>
                <a:lnTo>
                  <a:pt x="58144" y="0"/>
                </a:lnTo>
                <a:lnTo>
                  <a:pt x="0" y="29564"/>
                </a:lnTo>
                <a:close/>
              </a:path>
            </a:pathLst>
          </a:custGeom>
          <a:ln w="3175">
            <a:solidFill>
              <a:srgbClr val="686868"/>
            </a:solidFill>
          </a:ln>
        </p:spPr>
        <p:txBody>
          <a:bodyPr wrap="square" lIns="0" tIns="0" rIns="0" bIns="0" rtlCol="0"/>
          <a:lstStyle/>
          <a:p>
            <a:endParaRPr dirty="0"/>
          </a:p>
        </p:txBody>
      </p:sp>
      <p:sp>
        <p:nvSpPr>
          <p:cNvPr id="387" name="bk object 387"/>
          <p:cNvSpPr/>
          <p:nvPr/>
        </p:nvSpPr>
        <p:spPr>
          <a:xfrm>
            <a:off x="18920521" y="12282225"/>
            <a:ext cx="81280" cy="40640"/>
          </a:xfrm>
          <a:custGeom>
            <a:avLst/>
            <a:gdLst/>
            <a:ahLst/>
            <a:cxnLst/>
            <a:rect l="l" t="t" r="r" b="b"/>
            <a:pathLst>
              <a:path w="81280" h="40640">
                <a:moveTo>
                  <a:pt x="22666" y="40405"/>
                </a:moveTo>
                <a:lnTo>
                  <a:pt x="0" y="0"/>
                </a:lnTo>
                <a:lnTo>
                  <a:pt x="80810" y="5912"/>
                </a:lnTo>
                <a:lnTo>
                  <a:pt x="22666" y="40405"/>
                </a:lnTo>
                <a:close/>
              </a:path>
            </a:pathLst>
          </a:custGeom>
          <a:ln w="3175">
            <a:solidFill>
              <a:srgbClr val="686868"/>
            </a:solidFill>
          </a:ln>
        </p:spPr>
        <p:txBody>
          <a:bodyPr wrap="square" lIns="0" tIns="0" rIns="0" bIns="0" rtlCol="0"/>
          <a:lstStyle/>
          <a:p>
            <a:endParaRPr dirty="0"/>
          </a:p>
        </p:txBody>
      </p:sp>
      <p:sp>
        <p:nvSpPr>
          <p:cNvPr id="388" name="bk object 388"/>
          <p:cNvSpPr/>
          <p:nvPr/>
        </p:nvSpPr>
        <p:spPr>
          <a:xfrm>
            <a:off x="18920521" y="12248718"/>
            <a:ext cx="81280" cy="40005"/>
          </a:xfrm>
          <a:custGeom>
            <a:avLst/>
            <a:gdLst/>
            <a:ahLst/>
            <a:cxnLst/>
            <a:rect l="l" t="t" r="r" b="b"/>
            <a:pathLst>
              <a:path w="81280" h="40004">
                <a:moveTo>
                  <a:pt x="0" y="33506"/>
                </a:moveTo>
                <a:lnTo>
                  <a:pt x="80810" y="39419"/>
                </a:lnTo>
                <a:lnTo>
                  <a:pt x="56173" y="0"/>
                </a:lnTo>
                <a:lnTo>
                  <a:pt x="0" y="33506"/>
                </a:lnTo>
                <a:close/>
              </a:path>
            </a:pathLst>
          </a:custGeom>
          <a:ln w="3175">
            <a:solidFill>
              <a:srgbClr val="686868"/>
            </a:solidFill>
          </a:ln>
        </p:spPr>
        <p:txBody>
          <a:bodyPr wrap="square" lIns="0" tIns="0" rIns="0" bIns="0" rtlCol="0"/>
          <a:lstStyle/>
          <a:p>
            <a:endParaRPr dirty="0"/>
          </a:p>
        </p:txBody>
      </p:sp>
      <p:sp>
        <p:nvSpPr>
          <p:cNvPr id="389" name="bk object 389"/>
          <p:cNvSpPr/>
          <p:nvPr/>
        </p:nvSpPr>
        <p:spPr>
          <a:xfrm>
            <a:off x="18976694" y="12248718"/>
            <a:ext cx="81280" cy="40005"/>
          </a:xfrm>
          <a:custGeom>
            <a:avLst/>
            <a:gdLst/>
            <a:ahLst/>
            <a:cxnLst/>
            <a:rect l="l" t="t" r="r" b="b"/>
            <a:pathLst>
              <a:path w="81280" h="40004">
                <a:moveTo>
                  <a:pt x="24637" y="39419"/>
                </a:moveTo>
                <a:lnTo>
                  <a:pt x="0" y="0"/>
                </a:lnTo>
                <a:lnTo>
                  <a:pt x="80810" y="1970"/>
                </a:lnTo>
                <a:lnTo>
                  <a:pt x="24637" y="39419"/>
                </a:lnTo>
                <a:close/>
              </a:path>
            </a:pathLst>
          </a:custGeom>
          <a:ln w="3175">
            <a:solidFill>
              <a:srgbClr val="686868"/>
            </a:solidFill>
          </a:ln>
        </p:spPr>
        <p:txBody>
          <a:bodyPr wrap="square" lIns="0" tIns="0" rIns="0" bIns="0" rtlCol="0"/>
          <a:lstStyle/>
          <a:p>
            <a:endParaRPr dirty="0"/>
          </a:p>
        </p:txBody>
      </p:sp>
      <p:sp>
        <p:nvSpPr>
          <p:cNvPr id="390" name="bk object 390"/>
          <p:cNvSpPr/>
          <p:nvPr/>
        </p:nvSpPr>
        <p:spPr>
          <a:xfrm>
            <a:off x="18976694" y="12212255"/>
            <a:ext cx="81280" cy="38735"/>
          </a:xfrm>
          <a:custGeom>
            <a:avLst/>
            <a:gdLst/>
            <a:ahLst/>
            <a:cxnLst/>
            <a:rect l="l" t="t" r="r" b="b"/>
            <a:pathLst>
              <a:path w="81280" h="38734">
                <a:moveTo>
                  <a:pt x="0" y="36463"/>
                </a:moveTo>
                <a:lnTo>
                  <a:pt x="80810" y="38434"/>
                </a:lnTo>
                <a:lnTo>
                  <a:pt x="54202" y="0"/>
                </a:lnTo>
                <a:lnTo>
                  <a:pt x="0" y="36463"/>
                </a:lnTo>
                <a:close/>
              </a:path>
            </a:pathLst>
          </a:custGeom>
          <a:ln w="3175">
            <a:solidFill>
              <a:srgbClr val="686868"/>
            </a:solidFill>
          </a:ln>
        </p:spPr>
        <p:txBody>
          <a:bodyPr wrap="square" lIns="0" tIns="0" rIns="0" bIns="0" rtlCol="0"/>
          <a:lstStyle/>
          <a:p>
            <a:endParaRPr dirty="0"/>
          </a:p>
        </p:txBody>
      </p:sp>
      <p:sp>
        <p:nvSpPr>
          <p:cNvPr id="391" name="bk object 391"/>
          <p:cNvSpPr/>
          <p:nvPr/>
        </p:nvSpPr>
        <p:spPr>
          <a:xfrm>
            <a:off x="19030897" y="12210284"/>
            <a:ext cx="81280" cy="40640"/>
          </a:xfrm>
          <a:custGeom>
            <a:avLst/>
            <a:gdLst/>
            <a:ahLst/>
            <a:cxnLst/>
            <a:rect l="l" t="t" r="r" b="b"/>
            <a:pathLst>
              <a:path w="81280" h="40640">
                <a:moveTo>
                  <a:pt x="26608" y="40405"/>
                </a:moveTo>
                <a:lnTo>
                  <a:pt x="0" y="1970"/>
                </a:lnTo>
                <a:lnTo>
                  <a:pt x="80810" y="0"/>
                </a:lnTo>
                <a:lnTo>
                  <a:pt x="26608" y="40405"/>
                </a:lnTo>
                <a:close/>
              </a:path>
            </a:pathLst>
          </a:custGeom>
          <a:ln w="3175">
            <a:solidFill>
              <a:srgbClr val="686868"/>
            </a:solidFill>
          </a:ln>
        </p:spPr>
        <p:txBody>
          <a:bodyPr wrap="square" lIns="0" tIns="0" rIns="0" bIns="0" rtlCol="0"/>
          <a:lstStyle/>
          <a:p>
            <a:endParaRPr dirty="0"/>
          </a:p>
        </p:txBody>
      </p:sp>
      <p:sp>
        <p:nvSpPr>
          <p:cNvPr id="392" name="bk object 392"/>
          <p:cNvSpPr/>
          <p:nvPr/>
        </p:nvSpPr>
        <p:spPr>
          <a:xfrm>
            <a:off x="19030897" y="12173821"/>
            <a:ext cx="81280" cy="38735"/>
          </a:xfrm>
          <a:custGeom>
            <a:avLst/>
            <a:gdLst/>
            <a:ahLst/>
            <a:cxnLst/>
            <a:rect l="l" t="t" r="r" b="b"/>
            <a:pathLst>
              <a:path w="81280" h="38734">
                <a:moveTo>
                  <a:pt x="0" y="38434"/>
                </a:moveTo>
                <a:lnTo>
                  <a:pt x="80810" y="36463"/>
                </a:lnTo>
                <a:lnTo>
                  <a:pt x="52231" y="0"/>
                </a:lnTo>
                <a:lnTo>
                  <a:pt x="0" y="38434"/>
                </a:lnTo>
                <a:close/>
              </a:path>
            </a:pathLst>
          </a:custGeom>
          <a:ln w="3175">
            <a:solidFill>
              <a:srgbClr val="686868"/>
            </a:solidFill>
          </a:ln>
        </p:spPr>
        <p:txBody>
          <a:bodyPr wrap="square" lIns="0" tIns="0" rIns="0" bIns="0" rtlCol="0"/>
          <a:lstStyle/>
          <a:p>
            <a:endParaRPr dirty="0"/>
          </a:p>
        </p:txBody>
      </p:sp>
      <p:sp>
        <p:nvSpPr>
          <p:cNvPr id="393" name="bk object 393"/>
          <p:cNvSpPr/>
          <p:nvPr/>
        </p:nvSpPr>
        <p:spPr>
          <a:xfrm>
            <a:off x="19083128" y="12165937"/>
            <a:ext cx="81280" cy="44450"/>
          </a:xfrm>
          <a:custGeom>
            <a:avLst/>
            <a:gdLst/>
            <a:ahLst/>
            <a:cxnLst/>
            <a:rect l="l" t="t" r="r" b="b"/>
            <a:pathLst>
              <a:path w="81280" h="44450">
                <a:moveTo>
                  <a:pt x="28579" y="44347"/>
                </a:moveTo>
                <a:lnTo>
                  <a:pt x="0" y="7883"/>
                </a:lnTo>
                <a:lnTo>
                  <a:pt x="80810" y="0"/>
                </a:lnTo>
                <a:lnTo>
                  <a:pt x="28579" y="44347"/>
                </a:lnTo>
                <a:close/>
              </a:path>
            </a:pathLst>
          </a:custGeom>
          <a:ln w="3175">
            <a:solidFill>
              <a:srgbClr val="686868"/>
            </a:solidFill>
          </a:ln>
        </p:spPr>
        <p:txBody>
          <a:bodyPr wrap="square" lIns="0" tIns="0" rIns="0" bIns="0" rtlCol="0"/>
          <a:lstStyle/>
          <a:p>
            <a:endParaRPr dirty="0"/>
          </a:p>
        </p:txBody>
      </p:sp>
      <p:sp>
        <p:nvSpPr>
          <p:cNvPr id="394" name="bk object 394"/>
          <p:cNvSpPr/>
          <p:nvPr/>
        </p:nvSpPr>
        <p:spPr>
          <a:xfrm>
            <a:off x="19083128" y="12131444"/>
            <a:ext cx="81280" cy="42545"/>
          </a:xfrm>
          <a:custGeom>
            <a:avLst/>
            <a:gdLst/>
            <a:ahLst/>
            <a:cxnLst/>
            <a:rect l="l" t="t" r="r" b="b"/>
            <a:pathLst>
              <a:path w="81280" h="42545">
                <a:moveTo>
                  <a:pt x="0" y="42376"/>
                </a:moveTo>
                <a:lnTo>
                  <a:pt x="80810" y="34492"/>
                </a:lnTo>
                <a:lnTo>
                  <a:pt x="49274" y="0"/>
                </a:lnTo>
                <a:lnTo>
                  <a:pt x="0" y="42376"/>
                </a:lnTo>
                <a:close/>
              </a:path>
            </a:pathLst>
          </a:custGeom>
          <a:ln w="3175">
            <a:solidFill>
              <a:srgbClr val="686868"/>
            </a:solidFill>
          </a:ln>
        </p:spPr>
        <p:txBody>
          <a:bodyPr wrap="square" lIns="0" tIns="0" rIns="0" bIns="0" rtlCol="0"/>
          <a:lstStyle/>
          <a:p>
            <a:endParaRPr dirty="0"/>
          </a:p>
        </p:txBody>
      </p:sp>
      <p:sp>
        <p:nvSpPr>
          <p:cNvPr id="395" name="bk object 395"/>
          <p:cNvSpPr/>
          <p:nvPr/>
        </p:nvSpPr>
        <p:spPr>
          <a:xfrm>
            <a:off x="19132402" y="12119618"/>
            <a:ext cx="81280" cy="46355"/>
          </a:xfrm>
          <a:custGeom>
            <a:avLst/>
            <a:gdLst/>
            <a:ahLst/>
            <a:cxnLst/>
            <a:rect l="l" t="t" r="r" b="b"/>
            <a:pathLst>
              <a:path w="81280" h="46354">
                <a:moveTo>
                  <a:pt x="31535" y="46318"/>
                </a:moveTo>
                <a:lnTo>
                  <a:pt x="0" y="11825"/>
                </a:lnTo>
                <a:lnTo>
                  <a:pt x="80810" y="0"/>
                </a:lnTo>
                <a:lnTo>
                  <a:pt x="31535" y="46318"/>
                </a:lnTo>
                <a:close/>
              </a:path>
            </a:pathLst>
          </a:custGeom>
          <a:ln w="3175">
            <a:solidFill>
              <a:srgbClr val="686868"/>
            </a:solidFill>
          </a:ln>
        </p:spPr>
        <p:txBody>
          <a:bodyPr wrap="square" lIns="0" tIns="0" rIns="0" bIns="0" rtlCol="0"/>
          <a:lstStyle/>
          <a:p>
            <a:endParaRPr dirty="0"/>
          </a:p>
        </p:txBody>
      </p:sp>
      <p:sp>
        <p:nvSpPr>
          <p:cNvPr id="396" name="bk object 396"/>
          <p:cNvSpPr/>
          <p:nvPr/>
        </p:nvSpPr>
        <p:spPr>
          <a:xfrm>
            <a:off x="19132402" y="12086111"/>
            <a:ext cx="81280" cy="45720"/>
          </a:xfrm>
          <a:custGeom>
            <a:avLst/>
            <a:gdLst/>
            <a:ahLst/>
            <a:cxnLst/>
            <a:rect l="l" t="t" r="r" b="b"/>
            <a:pathLst>
              <a:path w="81280" h="45720">
                <a:moveTo>
                  <a:pt x="0" y="45332"/>
                </a:moveTo>
                <a:lnTo>
                  <a:pt x="80810" y="33506"/>
                </a:lnTo>
                <a:lnTo>
                  <a:pt x="48289" y="0"/>
                </a:lnTo>
                <a:lnTo>
                  <a:pt x="0" y="45332"/>
                </a:lnTo>
                <a:close/>
              </a:path>
            </a:pathLst>
          </a:custGeom>
          <a:ln w="3175">
            <a:solidFill>
              <a:srgbClr val="686868"/>
            </a:solidFill>
          </a:ln>
        </p:spPr>
        <p:txBody>
          <a:bodyPr wrap="square" lIns="0" tIns="0" rIns="0" bIns="0" rtlCol="0"/>
          <a:lstStyle/>
          <a:p>
            <a:endParaRPr dirty="0"/>
          </a:p>
        </p:txBody>
      </p:sp>
      <p:sp>
        <p:nvSpPr>
          <p:cNvPr id="397" name="bk object 397"/>
          <p:cNvSpPr/>
          <p:nvPr/>
        </p:nvSpPr>
        <p:spPr>
          <a:xfrm>
            <a:off x="19180691" y="12070343"/>
            <a:ext cx="79375" cy="49530"/>
          </a:xfrm>
          <a:custGeom>
            <a:avLst/>
            <a:gdLst/>
            <a:ahLst/>
            <a:cxnLst/>
            <a:rect l="l" t="t" r="r" b="b"/>
            <a:pathLst>
              <a:path w="79375" h="49529">
                <a:moveTo>
                  <a:pt x="32521" y="49274"/>
                </a:moveTo>
                <a:lnTo>
                  <a:pt x="0" y="15767"/>
                </a:lnTo>
                <a:lnTo>
                  <a:pt x="78839" y="0"/>
                </a:lnTo>
                <a:lnTo>
                  <a:pt x="32521" y="49274"/>
                </a:lnTo>
                <a:close/>
              </a:path>
            </a:pathLst>
          </a:custGeom>
          <a:ln w="3175">
            <a:solidFill>
              <a:srgbClr val="686868"/>
            </a:solidFill>
          </a:ln>
        </p:spPr>
        <p:txBody>
          <a:bodyPr wrap="square" lIns="0" tIns="0" rIns="0" bIns="0" rtlCol="0"/>
          <a:lstStyle/>
          <a:p>
            <a:endParaRPr dirty="0"/>
          </a:p>
        </p:txBody>
      </p:sp>
      <p:sp>
        <p:nvSpPr>
          <p:cNvPr id="398" name="bk object 398"/>
          <p:cNvSpPr/>
          <p:nvPr/>
        </p:nvSpPr>
        <p:spPr>
          <a:xfrm>
            <a:off x="19180691" y="12038807"/>
            <a:ext cx="79375" cy="47625"/>
          </a:xfrm>
          <a:custGeom>
            <a:avLst/>
            <a:gdLst/>
            <a:ahLst/>
            <a:cxnLst/>
            <a:rect l="l" t="t" r="r" b="b"/>
            <a:pathLst>
              <a:path w="79375" h="47625">
                <a:moveTo>
                  <a:pt x="0" y="47303"/>
                </a:moveTo>
                <a:lnTo>
                  <a:pt x="78839" y="31535"/>
                </a:lnTo>
                <a:lnTo>
                  <a:pt x="44347" y="0"/>
                </a:lnTo>
                <a:lnTo>
                  <a:pt x="0" y="47303"/>
                </a:lnTo>
                <a:close/>
              </a:path>
            </a:pathLst>
          </a:custGeom>
          <a:ln w="3175">
            <a:solidFill>
              <a:srgbClr val="686868"/>
            </a:solidFill>
          </a:ln>
        </p:spPr>
        <p:txBody>
          <a:bodyPr wrap="square" lIns="0" tIns="0" rIns="0" bIns="0" rtlCol="0"/>
          <a:lstStyle/>
          <a:p>
            <a:endParaRPr dirty="0"/>
          </a:p>
        </p:txBody>
      </p:sp>
      <p:sp>
        <p:nvSpPr>
          <p:cNvPr id="399" name="bk object 399"/>
          <p:cNvSpPr/>
          <p:nvPr/>
        </p:nvSpPr>
        <p:spPr>
          <a:xfrm>
            <a:off x="19225038" y="12018112"/>
            <a:ext cx="79375" cy="52705"/>
          </a:xfrm>
          <a:custGeom>
            <a:avLst/>
            <a:gdLst/>
            <a:ahLst/>
            <a:cxnLst/>
            <a:rect l="l" t="t" r="r" b="b"/>
            <a:pathLst>
              <a:path w="79375" h="52704">
                <a:moveTo>
                  <a:pt x="34492" y="52231"/>
                </a:moveTo>
                <a:lnTo>
                  <a:pt x="0" y="20695"/>
                </a:lnTo>
                <a:lnTo>
                  <a:pt x="78839" y="0"/>
                </a:lnTo>
                <a:lnTo>
                  <a:pt x="34492" y="52231"/>
                </a:lnTo>
                <a:close/>
              </a:path>
            </a:pathLst>
          </a:custGeom>
          <a:ln w="3175">
            <a:solidFill>
              <a:srgbClr val="686868"/>
            </a:solidFill>
          </a:ln>
        </p:spPr>
        <p:txBody>
          <a:bodyPr wrap="square" lIns="0" tIns="0" rIns="0" bIns="0" rtlCol="0"/>
          <a:lstStyle/>
          <a:p>
            <a:endParaRPr dirty="0"/>
          </a:p>
        </p:txBody>
      </p:sp>
      <p:sp>
        <p:nvSpPr>
          <p:cNvPr id="400" name="bk object 400"/>
          <p:cNvSpPr/>
          <p:nvPr/>
        </p:nvSpPr>
        <p:spPr>
          <a:xfrm>
            <a:off x="19225038" y="11989533"/>
            <a:ext cx="79375" cy="49530"/>
          </a:xfrm>
          <a:custGeom>
            <a:avLst/>
            <a:gdLst/>
            <a:ahLst/>
            <a:cxnLst/>
            <a:rect l="l" t="t" r="r" b="b"/>
            <a:pathLst>
              <a:path w="79375" h="49529">
                <a:moveTo>
                  <a:pt x="0" y="49274"/>
                </a:moveTo>
                <a:lnTo>
                  <a:pt x="78839" y="28579"/>
                </a:lnTo>
                <a:lnTo>
                  <a:pt x="42376" y="0"/>
                </a:lnTo>
                <a:lnTo>
                  <a:pt x="0" y="49274"/>
                </a:lnTo>
                <a:close/>
              </a:path>
            </a:pathLst>
          </a:custGeom>
          <a:ln w="3175">
            <a:solidFill>
              <a:srgbClr val="686868"/>
            </a:solidFill>
          </a:ln>
        </p:spPr>
        <p:txBody>
          <a:bodyPr wrap="square" lIns="0" tIns="0" rIns="0" bIns="0" rtlCol="0"/>
          <a:lstStyle/>
          <a:p>
            <a:endParaRPr dirty="0"/>
          </a:p>
        </p:txBody>
      </p:sp>
      <p:sp>
        <p:nvSpPr>
          <p:cNvPr id="401" name="bk object 401"/>
          <p:cNvSpPr/>
          <p:nvPr/>
        </p:nvSpPr>
        <p:spPr>
          <a:xfrm>
            <a:off x="19267416" y="11963910"/>
            <a:ext cx="77470" cy="54610"/>
          </a:xfrm>
          <a:custGeom>
            <a:avLst/>
            <a:gdLst/>
            <a:ahLst/>
            <a:cxnLst/>
            <a:rect l="l" t="t" r="r" b="b"/>
            <a:pathLst>
              <a:path w="77469" h="54609">
                <a:moveTo>
                  <a:pt x="36463" y="54202"/>
                </a:moveTo>
                <a:lnTo>
                  <a:pt x="0" y="25622"/>
                </a:lnTo>
                <a:lnTo>
                  <a:pt x="76868" y="0"/>
                </a:lnTo>
                <a:lnTo>
                  <a:pt x="36463" y="54202"/>
                </a:lnTo>
                <a:close/>
              </a:path>
            </a:pathLst>
          </a:custGeom>
          <a:ln w="3175">
            <a:solidFill>
              <a:srgbClr val="686868"/>
            </a:solidFill>
          </a:ln>
        </p:spPr>
        <p:txBody>
          <a:bodyPr wrap="square" lIns="0" tIns="0" rIns="0" bIns="0" rtlCol="0"/>
          <a:lstStyle/>
          <a:p>
            <a:endParaRPr dirty="0"/>
          </a:p>
        </p:txBody>
      </p:sp>
      <p:sp>
        <p:nvSpPr>
          <p:cNvPr id="402" name="bk object 402"/>
          <p:cNvSpPr/>
          <p:nvPr/>
        </p:nvSpPr>
        <p:spPr>
          <a:xfrm>
            <a:off x="19267416" y="11937302"/>
            <a:ext cx="77470" cy="52705"/>
          </a:xfrm>
          <a:custGeom>
            <a:avLst/>
            <a:gdLst/>
            <a:ahLst/>
            <a:cxnLst/>
            <a:rect l="l" t="t" r="r" b="b"/>
            <a:pathLst>
              <a:path w="77469" h="52704">
                <a:moveTo>
                  <a:pt x="0" y="52231"/>
                </a:moveTo>
                <a:lnTo>
                  <a:pt x="76868" y="26608"/>
                </a:lnTo>
                <a:lnTo>
                  <a:pt x="39419" y="0"/>
                </a:lnTo>
                <a:lnTo>
                  <a:pt x="0" y="52231"/>
                </a:lnTo>
                <a:close/>
              </a:path>
            </a:pathLst>
          </a:custGeom>
          <a:ln w="3175">
            <a:solidFill>
              <a:srgbClr val="686868"/>
            </a:solidFill>
          </a:ln>
        </p:spPr>
        <p:txBody>
          <a:bodyPr wrap="square" lIns="0" tIns="0" rIns="0" bIns="0" rtlCol="0"/>
          <a:lstStyle/>
          <a:p>
            <a:endParaRPr dirty="0"/>
          </a:p>
        </p:txBody>
      </p:sp>
      <p:sp>
        <p:nvSpPr>
          <p:cNvPr id="403" name="bk object 403"/>
          <p:cNvSpPr/>
          <p:nvPr/>
        </p:nvSpPr>
        <p:spPr>
          <a:xfrm>
            <a:off x="19306835" y="11907737"/>
            <a:ext cx="74930" cy="56515"/>
          </a:xfrm>
          <a:custGeom>
            <a:avLst/>
            <a:gdLst/>
            <a:ahLst/>
            <a:cxnLst/>
            <a:rect l="l" t="t" r="r" b="b"/>
            <a:pathLst>
              <a:path w="74930" h="56515">
                <a:moveTo>
                  <a:pt x="37448" y="56173"/>
                </a:moveTo>
                <a:lnTo>
                  <a:pt x="0" y="29564"/>
                </a:lnTo>
                <a:lnTo>
                  <a:pt x="74897" y="0"/>
                </a:lnTo>
                <a:lnTo>
                  <a:pt x="37448" y="56173"/>
                </a:lnTo>
                <a:close/>
              </a:path>
            </a:pathLst>
          </a:custGeom>
          <a:ln w="3175">
            <a:solidFill>
              <a:srgbClr val="686868"/>
            </a:solidFill>
          </a:ln>
        </p:spPr>
        <p:txBody>
          <a:bodyPr wrap="square" lIns="0" tIns="0" rIns="0" bIns="0" rtlCol="0"/>
          <a:lstStyle/>
          <a:p>
            <a:endParaRPr dirty="0"/>
          </a:p>
        </p:txBody>
      </p:sp>
      <p:sp>
        <p:nvSpPr>
          <p:cNvPr id="404" name="bk object 404"/>
          <p:cNvSpPr/>
          <p:nvPr/>
        </p:nvSpPr>
        <p:spPr>
          <a:xfrm>
            <a:off x="19306835" y="11883099"/>
            <a:ext cx="74930" cy="54610"/>
          </a:xfrm>
          <a:custGeom>
            <a:avLst/>
            <a:gdLst/>
            <a:ahLst/>
            <a:cxnLst/>
            <a:rect l="l" t="t" r="r" b="b"/>
            <a:pathLst>
              <a:path w="74930" h="54609">
                <a:moveTo>
                  <a:pt x="0" y="54202"/>
                </a:moveTo>
                <a:lnTo>
                  <a:pt x="74897" y="24637"/>
                </a:lnTo>
                <a:lnTo>
                  <a:pt x="35477" y="0"/>
                </a:lnTo>
                <a:lnTo>
                  <a:pt x="0" y="54202"/>
                </a:lnTo>
                <a:close/>
              </a:path>
            </a:pathLst>
          </a:custGeom>
          <a:ln w="3175">
            <a:solidFill>
              <a:srgbClr val="686868"/>
            </a:solidFill>
          </a:ln>
        </p:spPr>
        <p:txBody>
          <a:bodyPr wrap="square" lIns="0" tIns="0" rIns="0" bIns="0" rtlCol="0"/>
          <a:lstStyle/>
          <a:p>
            <a:endParaRPr dirty="0"/>
          </a:p>
        </p:txBody>
      </p:sp>
      <p:sp>
        <p:nvSpPr>
          <p:cNvPr id="405" name="bk object 405"/>
          <p:cNvSpPr/>
          <p:nvPr/>
        </p:nvSpPr>
        <p:spPr>
          <a:xfrm>
            <a:off x="19342313" y="11848607"/>
            <a:ext cx="74295" cy="59690"/>
          </a:xfrm>
          <a:custGeom>
            <a:avLst/>
            <a:gdLst/>
            <a:ahLst/>
            <a:cxnLst/>
            <a:rect l="l" t="t" r="r" b="b"/>
            <a:pathLst>
              <a:path w="74294" h="59690">
                <a:moveTo>
                  <a:pt x="39419" y="59129"/>
                </a:moveTo>
                <a:lnTo>
                  <a:pt x="0" y="34492"/>
                </a:lnTo>
                <a:lnTo>
                  <a:pt x="73912" y="0"/>
                </a:lnTo>
                <a:lnTo>
                  <a:pt x="39419" y="59129"/>
                </a:lnTo>
                <a:close/>
              </a:path>
            </a:pathLst>
          </a:custGeom>
          <a:ln w="3175">
            <a:solidFill>
              <a:srgbClr val="686868"/>
            </a:solidFill>
          </a:ln>
        </p:spPr>
        <p:txBody>
          <a:bodyPr wrap="square" lIns="0" tIns="0" rIns="0" bIns="0" rtlCol="0"/>
          <a:lstStyle/>
          <a:p>
            <a:endParaRPr dirty="0"/>
          </a:p>
        </p:txBody>
      </p:sp>
      <p:sp>
        <p:nvSpPr>
          <p:cNvPr id="406" name="bk object 406"/>
          <p:cNvSpPr/>
          <p:nvPr/>
        </p:nvSpPr>
        <p:spPr>
          <a:xfrm>
            <a:off x="19342313" y="11826926"/>
            <a:ext cx="74295" cy="56515"/>
          </a:xfrm>
          <a:custGeom>
            <a:avLst/>
            <a:gdLst/>
            <a:ahLst/>
            <a:cxnLst/>
            <a:rect l="l" t="t" r="r" b="b"/>
            <a:pathLst>
              <a:path w="74294" h="56515">
                <a:moveTo>
                  <a:pt x="0" y="56173"/>
                </a:moveTo>
                <a:lnTo>
                  <a:pt x="73912" y="21680"/>
                </a:lnTo>
                <a:lnTo>
                  <a:pt x="33506" y="0"/>
                </a:lnTo>
                <a:lnTo>
                  <a:pt x="0" y="56173"/>
                </a:lnTo>
                <a:close/>
              </a:path>
            </a:pathLst>
          </a:custGeom>
          <a:ln w="3175">
            <a:solidFill>
              <a:srgbClr val="686868"/>
            </a:solidFill>
          </a:ln>
        </p:spPr>
        <p:txBody>
          <a:bodyPr wrap="square" lIns="0" tIns="0" rIns="0" bIns="0" rtlCol="0"/>
          <a:lstStyle/>
          <a:p>
            <a:endParaRPr dirty="0"/>
          </a:p>
        </p:txBody>
      </p:sp>
      <p:sp>
        <p:nvSpPr>
          <p:cNvPr id="407" name="bk object 407"/>
          <p:cNvSpPr/>
          <p:nvPr/>
        </p:nvSpPr>
        <p:spPr>
          <a:xfrm>
            <a:off x="19375820" y="11788492"/>
            <a:ext cx="72390" cy="60325"/>
          </a:xfrm>
          <a:custGeom>
            <a:avLst/>
            <a:gdLst/>
            <a:ahLst/>
            <a:cxnLst/>
            <a:rect l="l" t="t" r="r" b="b"/>
            <a:pathLst>
              <a:path w="72390" h="60325">
                <a:moveTo>
                  <a:pt x="40405" y="60115"/>
                </a:moveTo>
                <a:lnTo>
                  <a:pt x="0" y="38434"/>
                </a:lnTo>
                <a:lnTo>
                  <a:pt x="71941" y="0"/>
                </a:lnTo>
                <a:lnTo>
                  <a:pt x="40405" y="60115"/>
                </a:lnTo>
                <a:close/>
              </a:path>
            </a:pathLst>
          </a:custGeom>
          <a:ln w="3175">
            <a:solidFill>
              <a:srgbClr val="686868"/>
            </a:solidFill>
          </a:ln>
        </p:spPr>
        <p:txBody>
          <a:bodyPr wrap="square" lIns="0" tIns="0" rIns="0" bIns="0" rtlCol="0"/>
          <a:lstStyle/>
          <a:p>
            <a:endParaRPr dirty="0"/>
          </a:p>
        </p:txBody>
      </p:sp>
      <p:sp>
        <p:nvSpPr>
          <p:cNvPr id="408" name="bk object 408"/>
          <p:cNvSpPr/>
          <p:nvPr/>
        </p:nvSpPr>
        <p:spPr>
          <a:xfrm>
            <a:off x="19375820" y="11768782"/>
            <a:ext cx="72390" cy="58419"/>
          </a:xfrm>
          <a:custGeom>
            <a:avLst/>
            <a:gdLst/>
            <a:ahLst/>
            <a:cxnLst/>
            <a:rect l="l" t="t" r="r" b="b"/>
            <a:pathLst>
              <a:path w="72390" h="58420">
                <a:moveTo>
                  <a:pt x="0" y="58144"/>
                </a:moveTo>
                <a:lnTo>
                  <a:pt x="71941" y="19709"/>
                </a:lnTo>
                <a:lnTo>
                  <a:pt x="29564" y="0"/>
                </a:lnTo>
                <a:lnTo>
                  <a:pt x="0" y="58144"/>
                </a:lnTo>
                <a:close/>
              </a:path>
            </a:pathLst>
          </a:custGeom>
          <a:ln w="3175">
            <a:solidFill>
              <a:srgbClr val="686868"/>
            </a:solidFill>
          </a:ln>
        </p:spPr>
        <p:txBody>
          <a:bodyPr wrap="square" lIns="0" tIns="0" rIns="0" bIns="0" rtlCol="0"/>
          <a:lstStyle/>
          <a:p>
            <a:endParaRPr dirty="0"/>
          </a:p>
        </p:txBody>
      </p:sp>
      <p:sp>
        <p:nvSpPr>
          <p:cNvPr id="409" name="bk object 409"/>
          <p:cNvSpPr/>
          <p:nvPr/>
        </p:nvSpPr>
        <p:spPr>
          <a:xfrm>
            <a:off x="19405384" y="11726405"/>
            <a:ext cx="70485" cy="62230"/>
          </a:xfrm>
          <a:custGeom>
            <a:avLst/>
            <a:gdLst/>
            <a:ahLst/>
            <a:cxnLst/>
            <a:rect l="l" t="t" r="r" b="b"/>
            <a:pathLst>
              <a:path w="70484" h="62229">
                <a:moveTo>
                  <a:pt x="42376" y="62086"/>
                </a:moveTo>
                <a:lnTo>
                  <a:pt x="0" y="42376"/>
                </a:lnTo>
                <a:lnTo>
                  <a:pt x="69970" y="0"/>
                </a:lnTo>
                <a:lnTo>
                  <a:pt x="42376" y="62086"/>
                </a:lnTo>
                <a:close/>
              </a:path>
            </a:pathLst>
          </a:custGeom>
          <a:ln w="3175">
            <a:solidFill>
              <a:srgbClr val="686868"/>
            </a:solidFill>
          </a:ln>
        </p:spPr>
        <p:txBody>
          <a:bodyPr wrap="square" lIns="0" tIns="0" rIns="0" bIns="0" rtlCol="0"/>
          <a:lstStyle/>
          <a:p>
            <a:endParaRPr dirty="0"/>
          </a:p>
        </p:txBody>
      </p:sp>
      <p:sp>
        <p:nvSpPr>
          <p:cNvPr id="410" name="bk object 410"/>
          <p:cNvSpPr/>
          <p:nvPr/>
        </p:nvSpPr>
        <p:spPr>
          <a:xfrm>
            <a:off x="19405384" y="11708667"/>
            <a:ext cx="70485" cy="60325"/>
          </a:xfrm>
          <a:custGeom>
            <a:avLst/>
            <a:gdLst/>
            <a:ahLst/>
            <a:cxnLst/>
            <a:rect l="l" t="t" r="r" b="b"/>
            <a:pathLst>
              <a:path w="70484" h="60325">
                <a:moveTo>
                  <a:pt x="0" y="60115"/>
                </a:moveTo>
                <a:lnTo>
                  <a:pt x="69970" y="17738"/>
                </a:lnTo>
                <a:lnTo>
                  <a:pt x="27593" y="0"/>
                </a:lnTo>
                <a:lnTo>
                  <a:pt x="0" y="60115"/>
                </a:lnTo>
                <a:close/>
              </a:path>
            </a:pathLst>
          </a:custGeom>
          <a:ln w="3175">
            <a:solidFill>
              <a:srgbClr val="686868"/>
            </a:solidFill>
          </a:ln>
        </p:spPr>
        <p:txBody>
          <a:bodyPr wrap="square" lIns="0" tIns="0" rIns="0" bIns="0" rtlCol="0"/>
          <a:lstStyle/>
          <a:p>
            <a:endParaRPr dirty="0"/>
          </a:p>
        </p:txBody>
      </p:sp>
      <p:sp>
        <p:nvSpPr>
          <p:cNvPr id="411" name="bk object 411"/>
          <p:cNvSpPr/>
          <p:nvPr/>
        </p:nvSpPr>
        <p:spPr>
          <a:xfrm>
            <a:off x="19432978" y="11663334"/>
            <a:ext cx="67310" cy="63500"/>
          </a:xfrm>
          <a:custGeom>
            <a:avLst/>
            <a:gdLst/>
            <a:ahLst/>
            <a:cxnLst/>
            <a:rect l="l" t="t" r="r" b="b"/>
            <a:pathLst>
              <a:path w="67309" h="63500">
                <a:moveTo>
                  <a:pt x="42376" y="63071"/>
                </a:moveTo>
                <a:lnTo>
                  <a:pt x="0" y="45332"/>
                </a:lnTo>
                <a:lnTo>
                  <a:pt x="67013" y="0"/>
                </a:lnTo>
                <a:lnTo>
                  <a:pt x="42376" y="63071"/>
                </a:lnTo>
                <a:close/>
              </a:path>
            </a:pathLst>
          </a:custGeom>
          <a:ln w="3175">
            <a:solidFill>
              <a:srgbClr val="686868"/>
            </a:solidFill>
          </a:ln>
        </p:spPr>
        <p:txBody>
          <a:bodyPr wrap="square" lIns="0" tIns="0" rIns="0" bIns="0" rtlCol="0"/>
          <a:lstStyle/>
          <a:p>
            <a:endParaRPr dirty="0"/>
          </a:p>
        </p:txBody>
      </p:sp>
      <p:sp>
        <p:nvSpPr>
          <p:cNvPr id="412" name="bk object 412"/>
          <p:cNvSpPr/>
          <p:nvPr/>
        </p:nvSpPr>
        <p:spPr>
          <a:xfrm>
            <a:off x="19432978" y="11647566"/>
            <a:ext cx="67310" cy="61594"/>
          </a:xfrm>
          <a:custGeom>
            <a:avLst/>
            <a:gdLst/>
            <a:ahLst/>
            <a:cxnLst/>
            <a:rect l="l" t="t" r="r" b="b"/>
            <a:pathLst>
              <a:path w="67309" h="61595">
                <a:moveTo>
                  <a:pt x="0" y="61100"/>
                </a:moveTo>
                <a:lnTo>
                  <a:pt x="67013" y="15767"/>
                </a:lnTo>
                <a:lnTo>
                  <a:pt x="22666" y="0"/>
                </a:lnTo>
                <a:lnTo>
                  <a:pt x="0" y="61100"/>
                </a:lnTo>
                <a:close/>
              </a:path>
            </a:pathLst>
          </a:custGeom>
          <a:ln w="3175">
            <a:solidFill>
              <a:srgbClr val="686868"/>
            </a:solidFill>
          </a:ln>
        </p:spPr>
        <p:txBody>
          <a:bodyPr wrap="square" lIns="0" tIns="0" rIns="0" bIns="0" rtlCol="0"/>
          <a:lstStyle/>
          <a:p>
            <a:endParaRPr dirty="0"/>
          </a:p>
        </p:txBody>
      </p:sp>
      <p:sp>
        <p:nvSpPr>
          <p:cNvPr id="413" name="bk object 413"/>
          <p:cNvSpPr/>
          <p:nvPr/>
        </p:nvSpPr>
        <p:spPr>
          <a:xfrm>
            <a:off x="19455645" y="11598292"/>
            <a:ext cx="65405" cy="65405"/>
          </a:xfrm>
          <a:custGeom>
            <a:avLst/>
            <a:gdLst/>
            <a:ahLst/>
            <a:cxnLst/>
            <a:rect l="l" t="t" r="r" b="b"/>
            <a:pathLst>
              <a:path w="65405" h="65404">
                <a:moveTo>
                  <a:pt x="44347" y="65042"/>
                </a:moveTo>
                <a:lnTo>
                  <a:pt x="0" y="49274"/>
                </a:lnTo>
                <a:lnTo>
                  <a:pt x="65042" y="0"/>
                </a:lnTo>
                <a:lnTo>
                  <a:pt x="44347" y="65042"/>
                </a:lnTo>
                <a:close/>
              </a:path>
            </a:pathLst>
          </a:custGeom>
          <a:ln w="3175">
            <a:solidFill>
              <a:srgbClr val="686868"/>
            </a:solidFill>
          </a:ln>
        </p:spPr>
        <p:txBody>
          <a:bodyPr wrap="square" lIns="0" tIns="0" rIns="0" bIns="0" rtlCol="0"/>
          <a:lstStyle/>
          <a:p>
            <a:endParaRPr dirty="0"/>
          </a:p>
        </p:txBody>
      </p:sp>
      <p:sp>
        <p:nvSpPr>
          <p:cNvPr id="414" name="bk object 414"/>
          <p:cNvSpPr/>
          <p:nvPr/>
        </p:nvSpPr>
        <p:spPr>
          <a:xfrm>
            <a:off x="19455645" y="11585480"/>
            <a:ext cx="65405" cy="62230"/>
          </a:xfrm>
          <a:custGeom>
            <a:avLst/>
            <a:gdLst/>
            <a:ahLst/>
            <a:cxnLst/>
            <a:rect l="l" t="t" r="r" b="b"/>
            <a:pathLst>
              <a:path w="65405" h="62229">
                <a:moveTo>
                  <a:pt x="0" y="62086"/>
                </a:moveTo>
                <a:lnTo>
                  <a:pt x="65042" y="12811"/>
                </a:lnTo>
                <a:lnTo>
                  <a:pt x="19709" y="0"/>
                </a:lnTo>
                <a:lnTo>
                  <a:pt x="0" y="62086"/>
                </a:lnTo>
                <a:close/>
              </a:path>
            </a:pathLst>
          </a:custGeom>
          <a:ln w="3175">
            <a:solidFill>
              <a:srgbClr val="686868"/>
            </a:solidFill>
          </a:ln>
        </p:spPr>
        <p:txBody>
          <a:bodyPr wrap="square" lIns="0" tIns="0" rIns="0" bIns="0" rtlCol="0"/>
          <a:lstStyle/>
          <a:p>
            <a:endParaRPr dirty="0"/>
          </a:p>
        </p:txBody>
      </p:sp>
      <p:sp>
        <p:nvSpPr>
          <p:cNvPr id="415" name="bk object 415"/>
          <p:cNvSpPr/>
          <p:nvPr/>
        </p:nvSpPr>
        <p:spPr>
          <a:xfrm>
            <a:off x="19475355" y="11533248"/>
            <a:ext cx="62230" cy="65405"/>
          </a:xfrm>
          <a:custGeom>
            <a:avLst/>
            <a:gdLst/>
            <a:ahLst/>
            <a:cxnLst/>
            <a:rect l="l" t="t" r="r" b="b"/>
            <a:pathLst>
              <a:path w="62230" h="65404">
                <a:moveTo>
                  <a:pt x="45332" y="65042"/>
                </a:moveTo>
                <a:lnTo>
                  <a:pt x="0" y="52231"/>
                </a:lnTo>
                <a:lnTo>
                  <a:pt x="62086" y="0"/>
                </a:lnTo>
                <a:lnTo>
                  <a:pt x="45332" y="65042"/>
                </a:lnTo>
                <a:close/>
              </a:path>
            </a:pathLst>
          </a:custGeom>
          <a:ln w="3175">
            <a:solidFill>
              <a:srgbClr val="686868"/>
            </a:solidFill>
          </a:ln>
        </p:spPr>
        <p:txBody>
          <a:bodyPr wrap="square" lIns="0" tIns="0" rIns="0" bIns="0" rtlCol="0"/>
          <a:lstStyle/>
          <a:p>
            <a:endParaRPr dirty="0"/>
          </a:p>
        </p:txBody>
      </p:sp>
      <p:sp>
        <p:nvSpPr>
          <p:cNvPr id="416" name="bk object 416"/>
          <p:cNvSpPr/>
          <p:nvPr/>
        </p:nvSpPr>
        <p:spPr>
          <a:xfrm>
            <a:off x="19475355" y="11522408"/>
            <a:ext cx="62230" cy="63500"/>
          </a:xfrm>
          <a:custGeom>
            <a:avLst/>
            <a:gdLst/>
            <a:ahLst/>
            <a:cxnLst/>
            <a:rect l="l" t="t" r="r" b="b"/>
            <a:pathLst>
              <a:path w="62230" h="63500">
                <a:moveTo>
                  <a:pt x="0" y="63071"/>
                </a:moveTo>
                <a:lnTo>
                  <a:pt x="62086" y="10840"/>
                </a:lnTo>
                <a:lnTo>
                  <a:pt x="16753" y="0"/>
                </a:lnTo>
                <a:lnTo>
                  <a:pt x="0" y="63071"/>
                </a:lnTo>
                <a:close/>
              </a:path>
            </a:pathLst>
          </a:custGeom>
          <a:ln w="3175">
            <a:solidFill>
              <a:srgbClr val="686868"/>
            </a:solidFill>
          </a:ln>
        </p:spPr>
        <p:txBody>
          <a:bodyPr wrap="square" lIns="0" tIns="0" rIns="0" bIns="0" rtlCol="0"/>
          <a:lstStyle/>
          <a:p>
            <a:endParaRPr dirty="0"/>
          </a:p>
        </p:txBody>
      </p:sp>
      <p:sp>
        <p:nvSpPr>
          <p:cNvPr id="417" name="bk object 417"/>
          <p:cNvSpPr/>
          <p:nvPr/>
        </p:nvSpPr>
        <p:spPr>
          <a:xfrm>
            <a:off x="19492107" y="11466235"/>
            <a:ext cx="58419" cy="67310"/>
          </a:xfrm>
          <a:custGeom>
            <a:avLst/>
            <a:gdLst/>
            <a:ahLst/>
            <a:cxnLst/>
            <a:rect l="l" t="t" r="r" b="b"/>
            <a:pathLst>
              <a:path w="58419" h="67309">
                <a:moveTo>
                  <a:pt x="45332" y="67013"/>
                </a:moveTo>
                <a:lnTo>
                  <a:pt x="0" y="56173"/>
                </a:lnTo>
                <a:lnTo>
                  <a:pt x="58144" y="0"/>
                </a:lnTo>
                <a:lnTo>
                  <a:pt x="45332" y="67013"/>
                </a:lnTo>
                <a:close/>
              </a:path>
            </a:pathLst>
          </a:custGeom>
          <a:ln w="3175">
            <a:solidFill>
              <a:srgbClr val="686868"/>
            </a:solidFill>
          </a:ln>
        </p:spPr>
        <p:txBody>
          <a:bodyPr wrap="square" lIns="0" tIns="0" rIns="0" bIns="0" rtlCol="0"/>
          <a:lstStyle/>
          <a:p>
            <a:endParaRPr dirty="0"/>
          </a:p>
        </p:txBody>
      </p:sp>
      <p:sp>
        <p:nvSpPr>
          <p:cNvPr id="418" name="bk object 418"/>
          <p:cNvSpPr/>
          <p:nvPr/>
        </p:nvSpPr>
        <p:spPr>
          <a:xfrm>
            <a:off x="19492107" y="11458351"/>
            <a:ext cx="58419" cy="64135"/>
          </a:xfrm>
          <a:custGeom>
            <a:avLst/>
            <a:gdLst/>
            <a:ahLst/>
            <a:cxnLst/>
            <a:rect l="l" t="t" r="r" b="b"/>
            <a:pathLst>
              <a:path w="58419" h="64134">
                <a:moveTo>
                  <a:pt x="0" y="64057"/>
                </a:moveTo>
                <a:lnTo>
                  <a:pt x="58144" y="7883"/>
                </a:lnTo>
                <a:lnTo>
                  <a:pt x="12811" y="0"/>
                </a:lnTo>
                <a:lnTo>
                  <a:pt x="0" y="64057"/>
                </a:lnTo>
                <a:close/>
              </a:path>
            </a:pathLst>
          </a:custGeom>
          <a:ln w="3175">
            <a:solidFill>
              <a:srgbClr val="686868"/>
            </a:solidFill>
          </a:ln>
        </p:spPr>
        <p:txBody>
          <a:bodyPr wrap="square" lIns="0" tIns="0" rIns="0" bIns="0" rtlCol="0"/>
          <a:lstStyle/>
          <a:p>
            <a:endParaRPr dirty="0"/>
          </a:p>
        </p:txBody>
      </p:sp>
      <p:sp>
        <p:nvSpPr>
          <p:cNvPr id="419" name="bk object 419"/>
          <p:cNvSpPr/>
          <p:nvPr/>
        </p:nvSpPr>
        <p:spPr>
          <a:xfrm>
            <a:off x="19504919" y="11399222"/>
            <a:ext cx="55244" cy="67310"/>
          </a:xfrm>
          <a:custGeom>
            <a:avLst/>
            <a:gdLst/>
            <a:ahLst/>
            <a:cxnLst/>
            <a:rect l="l" t="t" r="r" b="b"/>
            <a:pathLst>
              <a:path w="55244" h="67309">
                <a:moveTo>
                  <a:pt x="45332" y="67013"/>
                </a:moveTo>
                <a:lnTo>
                  <a:pt x="0" y="59129"/>
                </a:lnTo>
                <a:lnTo>
                  <a:pt x="55187" y="0"/>
                </a:lnTo>
                <a:lnTo>
                  <a:pt x="45332" y="67013"/>
                </a:lnTo>
                <a:close/>
              </a:path>
            </a:pathLst>
          </a:custGeom>
          <a:ln w="3175">
            <a:solidFill>
              <a:srgbClr val="686868"/>
            </a:solidFill>
          </a:ln>
        </p:spPr>
        <p:txBody>
          <a:bodyPr wrap="square" lIns="0" tIns="0" rIns="0" bIns="0" rtlCol="0"/>
          <a:lstStyle/>
          <a:p>
            <a:endParaRPr dirty="0"/>
          </a:p>
        </p:txBody>
      </p:sp>
      <p:sp>
        <p:nvSpPr>
          <p:cNvPr id="420" name="bk object 420"/>
          <p:cNvSpPr/>
          <p:nvPr/>
        </p:nvSpPr>
        <p:spPr>
          <a:xfrm>
            <a:off x="19504919" y="11393308"/>
            <a:ext cx="55244" cy="65405"/>
          </a:xfrm>
          <a:custGeom>
            <a:avLst/>
            <a:gdLst/>
            <a:ahLst/>
            <a:cxnLst/>
            <a:rect l="l" t="t" r="r" b="b"/>
            <a:pathLst>
              <a:path w="55244" h="65404">
                <a:moveTo>
                  <a:pt x="0" y="65042"/>
                </a:moveTo>
                <a:lnTo>
                  <a:pt x="55187" y="5912"/>
                </a:lnTo>
                <a:lnTo>
                  <a:pt x="8869" y="0"/>
                </a:lnTo>
                <a:lnTo>
                  <a:pt x="0" y="65042"/>
                </a:lnTo>
                <a:close/>
              </a:path>
            </a:pathLst>
          </a:custGeom>
          <a:ln w="3175">
            <a:solidFill>
              <a:srgbClr val="686868"/>
            </a:solidFill>
          </a:ln>
        </p:spPr>
        <p:txBody>
          <a:bodyPr wrap="square" lIns="0" tIns="0" rIns="0" bIns="0" rtlCol="0"/>
          <a:lstStyle/>
          <a:p>
            <a:endParaRPr dirty="0"/>
          </a:p>
        </p:txBody>
      </p:sp>
      <p:sp>
        <p:nvSpPr>
          <p:cNvPr id="421" name="bk object 421"/>
          <p:cNvSpPr/>
          <p:nvPr/>
        </p:nvSpPr>
        <p:spPr>
          <a:xfrm>
            <a:off x="19513788" y="11331222"/>
            <a:ext cx="52705" cy="68580"/>
          </a:xfrm>
          <a:custGeom>
            <a:avLst/>
            <a:gdLst/>
            <a:ahLst/>
            <a:cxnLst/>
            <a:rect l="l" t="t" r="r" b="b"/>
            <a:pathLst>
              <a:path w="52705" h="68579">
                <a:moveTo>
                  <a:pt x="46318" y="67999"/>
                </a:moveTo>
                <a:lnTo>
                  <a:pt x="0" y="62086"/>
                </a:lnTo>
                <a:lnTo>
                  <a:pt x="52231" y="0"/>
                </a:lnTo>
                <a:lnTo>
                  <a:pt x="46318" y="67999"/>
                </a:lnTo>
                <a:close/>
              </a:path>
            </a:pathLst>
          </a:custGeom>
          <a:ln w="3175">
            <a:solidFill>
              <a:srgbClr val="686868"/>
            </a:solidFill>
          </a:ln>
        </p:spPr>
        <p:txBody>
          <a:bodyPr wrap="square" lIns="0" tIns="0" rIns="0" bIns="0" rtlCol="0"/>
          <a:lstStyle/>
          <a:p>
            <a:endParaRPr dirty="0"/>
          </a:p>
        </p:txBody>
      </p:sp>
      <p:sp>
        <p:nvSpPr>
          <p:cNvPr id="422" name="bk object 422"/>
          <p:cNvSpPr/>
          <p:nvPr/>
        </p:nvSpPr>
        <p:spPr>
          <a:xfrm>
            <a:off x="19513788" y="11328265"/>
            <a:ext cx="52705" cy="65405"/>
          </a:xfrm>
          <a:custGeom>
            <a:avLst/>
            <a:gdLst/>
            <a:ahLst/>
            <a:cxnLst/>
            <a:rect l="l" t="t" r="r" b="b"/>
            <a:pathLst>
              <a:path w="52705" h="65404">
                <a:moveTo>
                  <a:pt x="0" y="65042"/>
                </a:moveTo>
                <a:lnTo>
                  <a:pt x="52231" y="2956"/>
                </a:lnTo>
                <a:lnTo>
                  <a:pt x="5912" y="0"/>
                </a:lnTo>
                <a:lnTo>
                  <a:pt x="0" y="65042"/>
                </a:lnTo>
                <a:close/>
              </a:path>
            </a:pathLst>
          </a:custGeom>
          <a:ln w="3175">
            <a:solidFill>
              <a:srgbClr val="686868"/>
            </a:solidFill>
          </a:ln>
        </p:spPr>
        <p:txBody>
          <a:bodyPr wrap="square" lIns="0" tIns="0" rIns="0" bIns="0" rtlCol="0"/>
          <a:lstStyle/>
          <a:p>
            <a:endParaRPr dirty="0"/>
          </a:p>
        </p:txBody>
      </p:sp>
      <p:sp>
        <p:nvSpPr>
          <p:cNvPr id="423" name="bk object 423"/>
          <p:cNvSpPr/>
          <p:nvPr/>
        </p:nvSpPr>
        <p:spPr>
          <a:xfrm>
            <a:off x="19519701" y="11263223"/>
            <a:ext cx="48895" cy="68580"/>
          </a:xfrm>
          <a:custGeom>
            <a:avLst/>
            <a:gdLst/>
            <a:ahLst/>
            <a:cxnLst/>
            <a:rect l="l" t="t" r="r" b="b"/>
            <a:pathLst>
              <a:path w="48894" h="68579">
                <a:moveTo>
                  <a:pt x="46318" y="67999"/>
                </a:moveTo>
                <a:lnTo>
                  <a:pt x="0" y="65042"/>
                </a:lnTo>
                <a:lnTo>
                  <a:pt x="48289" y="0"/>
                </a:lnTo>
                <a:lnTo>
                  <a:pt x="46318" y="67999"/>
                </a:lnTo>
                <a:close/>
              </a:path>
            </a:pathLst>
          </a:custGeom>
          <a:ln w="3175">
            <a:solidFill>
              <a:srgbClr val="686868"/>
            </a:solidFill>
          </a:ln>
        </p:spPr>
        <p:txBody>
          <a:bodyPr wrap="square" lIns="0" tIns="0" rIns="0" bIns="0" rtlCol="0"/>
          <a:lstStyle/>
          <a:p>
            <a:endParaRPr dirty="0"/>
          </a:p>
        </p:txBody>
      </p:sp>
      <p:sp>
        <p:nvSpPr>
          <p:cNvPr id="424" name="bk object 424"/>
          <p:cNvSpPr/>
          <p:nvPr/>
        </p:nvSpPr>
        <p:spPr>
          <a:xfrm>
            <a:off x="19519701" y="11263223"/>
            <a:ext cx="48895" cy="65405"/>
          </a:xfrm>
          <a:custGeom>
            <a:avLst/>
            <a:gdLst/>
            <a:ahLst/>
            <a:cxnLst/>
            <a:rect l="l" t="t" r="r" b="b"/>
            <a:pathLst>
              <a:path w="48894" h="65404">
                <a:moveTo>
                  <a:pt x="0" y="65042"/>
                </a:moveTo>
                <a:lnTo>
                  <a:pt x="48289" y="0"/>
                </a:lnTo>
                <a:lnTo>
                  <a:pt x="985" y="0"/>
                </a:lnTo>
                <a:lnTo>
                  <a:pt x="0" y="65042"/>
                </a:lnTo>
                <a:close/>
              </a:path>
            </a:pathLst>
          </a:custGeom>
          <a:ln w="3175">
            <a:solidFill>
              <a:srgbClr val="686868"/>
            </a:solidFill>
          </a:ln>
        </p:spPr>
        <p:txBody>
          <a:bodyPr wrap="square" lIns="0" tIns="0" rIns="0" bIns="0" rtlCol="0"/>
          <a:lstStyle/>
          <a:p>
            <a:endParaRPr dirty="0"/>
          </a:p>
        </p:txBody>
      </p:sp>
      <p:sp>
        <p:nvSpPr>
          <p:cNvPr id="425" name="bk object 425"/>
          <p:cNvSpPr/>
          <p:nvPr/>
        </p:nvSpPr>
        <p:spPr>
          <a:xfrm>
            <a:off x="1745311" y="12427093"/>
            <a:ext cx="16611600" cy="47625"/>
          </a:xfrm>
          <a:custGeom>
            <a:avLst/>
            <a:gdLst/>
            <a:ahLst/>
            <a:cxnLst/>
            <a:rect l="l" t="t" r="r" b="b"/>
            <a:pathLst>
              <a:path w="16611600" h="47625">
                <a:moveTo>
                  <a:pt x="16611505" y="0"/>
                </a:moveTo>
                <a:lnTo>
                  <a:pt x="0" y="0"/>
                </a:lnTo>
                <a:lnTo>
                  <a:pt x="0" y="47303"/>
                </a:lnTo>
                <a:lnTo>
                  <a:pt x="16611505" y="0"/>
                </a:lnTo>
                <a:close/>
              </a:path>
              <a:path w="16611600" h="47625">
                <a:moveTo>
                  <a:pt x="16611505" y="0"/>
                </a:moveTo>
                <a:lnTo>
                  <a:pt x="0" y="47303"/>
                </a:lnTo>
                <a:lnTo>
                  <a:pt x="16611505" y="47303"/>
                </a:lnTo>
                <a:lnTo>
                  <a:pt x="16611505" y="0"/>
                </a:lnTo>
                <a:close/>
              </a:path>
            </a:pathLst>
          </a:custGeom>
          <a:solidFill>
            <a:srgbClr val="686868"/>
          </a:solidFill>
        </p:spPr>
        <p:txBody>
          <a:bodyPr wrap="square" lIns="0" tIns="0" rIns="0" bIns="0" rtlCol="0"/>
          <a:lstStyle/>
          <a:p>
            <a:endParaRPr dirty="0"/>
          </a:p>
        </p:txBody>
      </p:sp>
      <p:sp>
        <p:nvSpPr>
          <p:cNvPr id="426" name="bk object 426"/>
          <p:cNvSpPr/>
          <p:nvPr/>
        </p:nvSpPr>
        <p:spPr>
          <a:xfrm>
            <a:off x="1745311" y="12427093"/>
            <a:ext cx="16611600" cy="47625"/>
          </a:xfrm>
          <a:custGeom>
            <a:avLst/>
            <a:gdLst/>
            <a:ahLst/>
            <a:cxnLst/>
            <a:rect l="l" t="t" r="r" b="b"/>
            <a:pathLst>
              <a:path w="16611600" h="47625">
                <a:moveTo>
                  <a:pt x="16611506" y="47303"/>
                </a:moveTo>
                <a:lnTo>
                  <a:pt x="16611506" y="0"/>
                </a:lnTo>
                <a:lnTo>
                  <a:pt x="0" y="47303"/>
                </a:lnTo>
                <a:lnTo>
                  <a:pt x="16611506" y="47303"/>
                </a:lnTo>
                <a:close/>
              </a:path>
            </a:pathLst>
          </a:custGeom>
          <a:ln w="3175">
            <a:solidFill>
              <a:srgbClr val="686868"/>
            </a:solidFill>
          </a:ln>
        </p:spPr>
        <p:txBody>
          <a:bodyPr wrap="square" lIns="0" tIns="0" rIns="0" bIns="0" rtlCol="0"/>
          <a:lstStyle/>
          <a:p>
            <a:endParaRPr dirty="0"/>
          </a:p>
        </p:txBody>
      </p:sp>
      <p:sp>
        <p:nvSpPr>
          <p:cNvPr id="427" name="bk object 427"/>
          <p:cNvSpPr/>
          <p:nvPr/>
        </p:nvSpPr>
        <p:spPr>
          <a:xfrm>
            <a:off x="1745311" y="12427093"/>
            <a:ext cx="16611600" cy="47625"/>
          </a:xfrm>
          <a:custGeom>
            <a:avLst/>
            <a:gdLst/>
            <a:ahLst/>
            <a:cxnLst/>
            <a:rect l="l" t="t" r="r" b="b"/>
            <a:pathLst>
              <a:path w="16611600" h="47625">
                <a:moveTo>
                  <a:pt x="16611506" y="0"/>
                </a:moveTo>
                <a:lnTo>
                  <a:pt x="0" y="47303"/>
                </a:lnTo>
                <a:lnTo>
                  <a:pt x="0" y="0"/>
                </a:lnTo>
                <a:lnTo>
                  <a:pt x="16611506" y="0"/>
                </a:lnTo>
                <a:close/>
              </a:path>
            </a:pathLst>
          </a:custGeom>
          <a:ln w="3175">
            <a:solidFill>
              <a:srgbClr val="686868"/>
            </a:solidFill>
          </a:ln>
        </p:spPr>
        <p:txBody>
          <a:bodyPr wrap="square" lIns="0" tIns="0" rIns="0" bIns="0" rtlCol="0"/>
          <a:lstStyle/>
          <a:p>
            <a:endParaRPr dirty="0"/>
          </a:p>
        </p:txBody>
      </p:sp>
      <p:sp>
        <p:nvSpPr>
          <p:cNvPr id="428" name="bk object 428"/>
          <p:cNvSpPr/>
          <p:nvPr/>
        </p:nvSpPr>
        <p:spPr>
          <a:xfrm>
            <a:off x="535123" y="11263223"/>
            <a:ext cx="1210310" cy="1211580"/>
          </a:xfrm>
          <a:custGeom>
            <a:avLst/>
            <a:gdLst/>
            <a:ahLst/>
            <a:cxnLst/>
            <a:rect l="l" t="t" r="r" b="b"/>
            <a:pathLst>
              <a:path w="1210310" h="1211579">
                <a:moveTo>
                  <a:pt x="1145145" y="1161898"/>
                </a:moveTo>
                <a:lnTo>
                  <a:pt x="1143174" y="1209202"/>
                </a:lnTo>
                <a:lnTo>
                  <a:pt x="1210188" y="1211173"/>
                </a:lnTo>
                <a:lnTo>
                  <a:pt x="1145145" y="1161898"/>
                </a:lnTo>
                <a:close/>
              </a:path>
              <a:path w="1210310" h="1211579">
                <a:moveTo>
                  <a:pt x="1145145" y="1161898"/>
                </a:moveTo>
                <a:lnTo>
                  <a:pt x="1210188" y="1211173"/>
                </a:lnTo>
                <a:lnTo>
                  <a:pt x="1210188" y="1163869"/>
                </a:lnTo>
                <a:lnTo>
                  <a:pt x="1145145" y="1161898"/>
                </a:lnTo>
                <a:close/>
              </a:path>
              <a:path w="1210310" h="1211579">
                <a:moveTo>
                  <a:pt x="1080102" y="1156971"/>
                </a:moveTo>
                <a:lnTo>
                  <a:pt x="1075175" y="1203289"/>
                </a:lnTo>
                <a:lnTo>
                  <a:pt x="1143174" y="1209202"/>
                </a:lnTo>
                <a:lnTo>
                  <a:pt x="1080102" y="1156971"/>
                </a:lnTo>
                <a:close/>
              </a:path>
              <a:path w="1210310" h="1211579">
                <a:moveTo>
                  <a:pt x="1080102" y="1156971"/>
                </a:moveTo>
                <a:lnTo>
                  <a:pt x="1143174" y="1209202"/>
                </a:lnTo>
                <a:lnTo>
                  <a:pt x="1145145" y="1161898"/>
                </a:lnTo>
                <a:lnTo>
                  <a:pt x="1080102" y="1156971"/>
                </a:lnTo>
                <a:close/>
              </a:path>
              <a:path w="1210310" h="1211579">
                <a:moveTo>
                  <a:pt x="1016045" y="1148101"/>
                </a:moveTo>
                <a:lnTo>
                  <a:pt x="1008161" y="1193434"/>
                </a:lnTo>
                <a:lnTo>
                  <a:pt x="1075175" y="1203289"/>
                </a:lnTo>
                <a:lnTo>
                  <a:pt x="1016045" y="1148101"/>
                </a:lnTo>
                <a:close/>
              </a:path>
              <a:path w="1210310" h="1211579">
                <a:moveTo>
                  <a:pt x="1016045" y="1148101"/>
                </a:moveTo>
                <a:lnTo>
                  <a:pt x="1075175" y="1203289"/>
                </a:lnTo>
                <a:lnTo>
                  <a:pt x="1080102" y="1156971"/>
                </a:lnTo>
                <a:lnTo>
                  <a:pt x="1016045" y="1148101"/>
                </a:lnTo>
                <a:close/>
              </a:path>
              <a:path w="1210310" h="1211579">
                <a:moveTo>
                  <a:pt x="951988" y="1135290"/>
                </a:moveTo>
                <a:lnTo>
                  <a:pt x="941147" y="1180623"/>
                </a:lnTo>
                <a:lnTo>
                  <a:pt x="1008161" y="1193434"/>
                </a:lnTo>
                <a:lnTo>
                  <a:pt x="951988" y="1135290"/>
                </a:lnTo>
                <a:close/>
              </a:path>
              <a:path w="1210310" h="1211579">
                <a:moveTo>
                  <a:pt x="951988" y="1135290"/>
                </a:moveTo>
                <a:lnTo>
                  <a:pt x="1008161" y="1193434"/>
                </a:lnTo>
                <a:lnTo>
                  <a:pt x="1016045" y="1148101"/>
                </a:lnTo>
                <a:lnTo>
                  <a:pt x="951988" y="1135290"/>
                </a:lnTo>
                <a:close/>
              </a:path>
              <a:path w="1210310" h="1211579">
                <a:moveTo>
                  <a:pt x="888916" y="1118536"/>
                </a:moveTo>
                <a:lnTo>
                  <a:pt x="875119" y="1163869"/>
                </a:lnTo>
                <a:lnTo>
                  <a:pt x="941147" y="1180623"/>
                </a:lnTo>
                <a:lnTo>
                  <a:pt x="888916" y="1118536"/>
                </a:lnTo>
                <a:close/>
              </a:path>
              <a:path w="1210310" h="1211579">
                <a:moveTo>
                  <a:pt x="888916" y="1118536"/>
                </a:moveTo>
                <a:lnTo>
                  <a:pt x="941147" y="1180623"/>
                </a:lnTo>
                <a:lnTo>
                  <a:pt x="951988" y="1135290"/>
                </a:lnTo>
                <a:lnTo>
                  <a:pt x="888916" y="1118536"/>
                </a:lnTo>
                <a:close/>
              </a:path>
              <a:path w="1210310" h="1211579">
                <a:moveTo>
                  <a:pt x="825844" y="1098827"/>
                </a:moveTo>
                <a:lnTo>
                  <a:pt x="811062" y="1143174"/>
                </a:lnTo>
                <a:lnTo>
                  <a:pt x="875119" y="1163869"/>
                </a:lnTo>
                <a:lnTo>
                  <a:pt x="825844" y="1098827"/>
                </a:lnTo>
                <a:close/>
              </a:path>
              <a:path w="1210310" h="1211579">
                <a:moveTo>
                  <a:pt x="825844" y="1098827"/>
                </a:moveTo>
                <a:lnTo>
                  <a:pt x="875119" y="1163869"/>
                </a:lnTo>
                <a:lnTo>
                  <a:pt x="888916" y="1118536"/>
                </a:lnTo>
                <a:lnTo>
                  <a:pt x="825844" y="1098827"/>
                </a:lnTo>
                <a:close/>
              </a:path>
              <a:path w="1210310" h="1211579">
                <a:moveTo>
                  <a:pt x="764744" y="1075175"/>
                </a:moveTo>
                <a:lnTo>
                  <a:pt x="747005" y="1118536"/>
                </a:lnTo>
                <a:lnTo>
                  <a:pt x="811062" y="1143174"/>
                </a:lnTo>
                <a:lnTo>
                  <a:pt x="764744" y="1075175"/>
                </a:lnTo>
                <a:close/>
              </a:path>
              <a:path w="1210310" h="1211579">
                <a:moveTo>
                  <a:pt x="764744" y="1075175"/>
                </a:moveTo>
                <a:lnTo>
                  <a:pt x="811062" y="1143174"/>
                </a:lnTo>
                <a:lnTo>
                  <a:pt x="825844" y="1098827"/>
                </a:lnTo>
                <a:lnTo>
                  <a:pt x="764744" y="1075175"/>
                </a:lnTo>
                <a:close/>
              </a:path>
              <a:path w="1210310" h="1211579">
                <a:moveTo>
                  <a:pt x="705614" y="1048566"/>
                </a:moveTo>
                <a:lnTo>
                  <a:pt x="685904" y="1090943"/>
                </a:lnTo>
                <a:lnTo>
                  <a:pt x="747005" y="1118536"/>
                </a:lnTo>
                <a:lnTo>
                  <a:pt x="705614" y="1048566"/>
                </a:lnTo>
                <a:close/>
              </a:path>
              <a:path w="1210310" h="1211579">
                <a:moveTo>
                  <a:pt x="705614" y="1048566"/>
                </a:moveTo>
                <a:lnTo>
                  <a:pt x="747005" y="1118536"/>
                </a:lnTo>
                <a:lnTo>
                  <a:pt x="764744" y="1075175"/>
                </a:lnTo>
                <a:lnTo>
                  <a:pt x="705614" y="1048566"/>
                </a:lnTo>
                <a:close/>
              </a:path>
              <a:path w="1210310" h="1211579">
                <a:moveTo>
                  <a:pt x="647470" y="1019001"/>
                </a:moveTo>
                <a:lnTo>
                  <a:pt x="624803" y="1059407"/>
                </a:lnTo>
                <a:lnTo>
                  <a:pt x="685904" y="1090943"/>
                </a:lnTo>
                <a:lnTo>
                  <a:pt x="647470" y="1019001"/>
                </a:lnTo>
                <a:close/>
              </a:path>
              <a:path w="1210310" h="1211579">
                <a:moveTo>
                  <a:pt x="647470" y="1019001"/>
                </a:moveTo>
                <a:lnTo>
                  <a:pt x="685904" y="1090943"/>
                </a:lnTo>
                <a:lnTo>
                  <a:pt x="705614" y="1048566"/>
                </a:lnTo>
                <a:lnTo>
                  <a:pt x="647470" y="1019001"/>
                </a:lnTo>
                <a:close/>
              </a:path>
              <a:path w="1210310" h="1211579">
                <a:moveTo>
                  <a:pt x="591297" y="985495"/>
                </a:moveTo>
                <a:lnTo>
                  <a:pt x="566659" y="1024914"/>
                </a:lnTo>
                <a:lnTo>
                  <a:pt x="624803" y="1059407"/>
                </a:lnTo>
                <a:lnTo>
                  <a:pt x="591297" y="985495"/>
                </a:lnTo>
                <a:close/>
              </a:path>
              <a:path w="1210310" h="1211579">
                <a:moveTo>
                  <a:pt x="591297" y="985495"/>
                </a:moveTo>
                <a:lnTo>
                  <a:pt x="624803" y="1059407"/>
                </a:lnTo>
                <a:lnTo>
                  <a:pt x="647470" y="1019001"/>
                </a:lnTo>
                <a:lnTo>
                  <a:pt x="591297" y="985495"/>
                </a:lnTo>
                <a:close/>
              </a:path>
              <a:path w="1210310" h="1211579">
                <a:moveTo>
                  <a:pt x="537094" y="949031"/>
                </a:moveTo>
                <a:lnTo>
                  <a:pt x="510486" y="987466"/>
                </a:lnTo>
                <a:lnTo>
                  <a:pt x="566659" y="1024914"/>
                </a:lnTo>
                <a:lnTo>
                  <a:pt x="537094" y="949031"/>
                </a:lnTo>
                <a:close/>
              </a:path>
              <a:path w="1210310" h="1211579">
                <a:moveTo>
                  <a:pt x="537094" y="949031"/>
                </a:moveTo>
                <a:lnTo>
                  <a:pt x="566659" y="1024914"/>
                </a:lnTo>
                <a:lnTo>
                  <a:pt x="591297" y="985495"/>
                </a:lnTo>
                <a:lnTo>
                  <a:pt x="537094" y="949031"/>
                </a:lnTo>
                <a:close/>
              </a:path>
              <a:path w="1210310" h="1211579">
                <a:moveTo>
                  <a:pt x="484863" y="910597"/>
                </a:moveTo>
                <a:lnTo>
                  <a:pt x="456284" y="947060"/>
                </a:lnTo>
                <a:lnTo>
                  <a:pt x="510486" y="987466"/>
                </a:lnTo>
                <a:lnTo>
                  <a:pt x="484863" y="910597"/>
                </a:lnTo>
                <a:close/>
              </a:path>
              <a:path w="1210310" h="1211579">
                <a:moveTo>
                  <a:pt x="484863" y="910597"/>
                </a:moveTo>
                <a:lnTo>
                  <a:pt x="510486" y="987466"/>
                </a:lnTo>
                <a:lnTo>
                  <a:pt x="537094" y="949031"/>
                </a:lnTo>
                <a:lnTo>
                  <a:pt x="484863" y="910597"/>
                </a:lnTo>
                <a:close/>
              </a:path>
              <a:path w="1210310" h="1211579">
                <a:moveTo>
                  <a:pt x="434603" y="868221"/>
                </a:moveTo>
                <a:lnTo>
                  <a:pt x="404053" y="902713"/>
                </a:lnTo>
                <a:lnTo>
                  <a:pt x="456284" y="947060"/>
                </a:lnTo>
                <a:lnTo>
                  <a:pt x="434603" y="868221"/>
                </a:lnTo>
                <a:close/>
              </a:path>
              <a:path w="1210310" h="1211579">
                <a:moveTo>
                  <a:pt x="434603" y="868221"/>
                </a:moveTo>
                <a:lnTo>
                  <a:pt x="456284" y="947060"/>
                </a:lnTo>
                <a:lnTo>
                  <a:pt x="484863" y="910597"/>
                </a:lnTo>
                <a:lnTo>
                  <a:pt x="434603" y="868221"/>
                </a:lnTo>
                <a:close/>
              </a:path>
              <a:path w="1210310" h="1211579">
                <a:moveTo>
                  <a:pt x="387299" y="822888"/>
                </a:moveTo>
                <a:lnTo>
                  <a:pt x="354778" y="856395"/>
                </a:lnTo>
                <a:lnTo>
                  <a:pt x="404053" y="902713"/>
                </a:lnTo>
                <a:lnTo>
                  <a:pt x="387299" y="822888"/>
                </a:lnTo>
                <a:close/>
              </a:path>
              <a:path w="1210310" h="1211579">
                <a:moveTo>
                  <a:pt x="387299" y="822888"/>
                </a:moveTo>
                <a:lnTo>
                  <a:pt x="404053" y="902713"/>
                </a:lnTo>
                <a:lnTo>
                  <a:pt x="434603" y="868221"/>
                </a:lnTo>
                <a:lnTo>
                  <a:pt x="387299" y="822888"/>
                </a:lnTo>
                <a:close/>
              </a:path>
              <a:path w="1210310" h="1211579">
                <a:moveTo>
                  <a:pt x="342952" y="775584"/>
                </a:moveTo>
                <a:lnTo>
                  <a:pt x="308459" y="807120"/>
                </a:lnTo>
                <a:lnTo>
                  <a:pt x="354778" y="856395"/>
                </a:lnTo>
                <a:lnTo>
                  <a:pt x="342952" y="775584"/>
                </a:lnTo>
                <a:close/>
              </a:path>
              <a:path w="1210310" h="1211579">
                <a:moveTo>
                  <a:pt x="342952" y="775584"/>
                </a:moveTo>
                <a:lnTo>
                  <a:pt x="354778" y="856395"/>
                </a:lnTo>
                <a:lnTo>
                  <a:pt x="387299" y="822888"/>
                </a:lnTo>
                <a:lnTo>
                  <a:pt x="342952" y="775584"/>
                </a:lnTo>
                <a:close/>
              </a:path>
              <a:path w="1210310" h="1211579">
                <a:moveTo>
                  <a:pt x="300576" y="726309"/>
                </a:moveTo>
                <a:lnTo>
                  <a:pt x="264112" y="754889"/>
                </a:lnTo>
                <a:lnTo>
                  <a:pt x="308459" y="807120"/>
                </a:lnTo>
                <a:lnTo>
                  <a:pt x="300576" y="726309"/>
                </a:lnTo>
                <a:close/>
              </a:path>
              <a:path w="1210310" h="1211579">
                <a:moveTo>
                  <a:pt x="300576" y="726309"/>
                </a:moveTo>
                <a:lnTo>
                  <a:pt x="308459" y="807120"/>
                </a:lnTo>
                <a:lnTo>
                  <a:pt x="342952" y="775584"/>
                </a:lnTo>
                <a:lnTo>
                  <a:pt x="300576" y="726309"/>
                </a:lnTo>
                <a:close/>
              </a:path>
              <a:path w="1210310" h="1211579">
                <a:moveTo>
                  <a:pt x="261156" y="674078"/>
                </a:moveTo>
                <a:lnTo>
                  <a:pt x="223707" y="700687"/>
                </a:lnTo>
                <a:lnTo>
                  <a:pt x="264112" y="754889"/>
                </a:lnTo>
                <a:lnTo>
                  <a:pt x="261156" y="674078"/>
                </a:lnTo>
                <a:close/>
              </a:path>
              <a:path w="1210310" h="1211579">
                <a:moveTo>
                  <a:pt x="261156" y="674078"/>
                </a:moveTo>
                <a:lnTo>
                  <a:pt x="264112" y="754889"/>
                </a:lnTo>
                <a:lnTo>
                  <a:pt x="300576" y="726309"/>
                </a:lnTo>
                <a:lnTo>
                  <a:pt x="261156" y="674078"/>
                </a:lnTo>
                <a:close/>
              </a:path>
              <a:path w="1210310" h="1211579">
                <a:moveTo>
                  <a:pt x="224692" y="619876"/>
                </a:moveTo>
                <a:lnTo>
                  <a:pt x="185273" y="644513"/>
                </a:lnTo>
                <a:lnTo>
                  <a:pt x="223707" y="700687"/>
                </a:lnTo>
                <a:lnTo>
                  <a:pt x="224692" y="619876"/>
                </a:lnTo>
                <a:close/>
              </a:path>
              <a:path w="1210310" h="1211579">
                <a:moveTo>
                  <a:pt x="224692" y="619876"/>
                </a:moveTo>
                <a:lnTo>
                  <a:pt x="223707" y="700687"/>
                </a:lnTo>
                <a:lnTo>
                  <a:pt x="261156" y="674078"/>
                </a:lnTo>
                <a:lnTo>
                  <a:pt x="224692" y="619876"/>
                </a:lnTo>
                <a:close/>
              </a:path>
              <a:path w="1210310" h="1211579">
                <a:moveTo>
                  <a:pt x="192171" y="563703"/>
                </a:moveTo>
                <a:lnTo>
                  <a:pt x="150780" y="585384"/>
                </a:lnTo>
                <a:lnTo>
                  <a:pt x="185273" y="644513"/>
                </a:lnTo>
                <a:lnTo>
                  <a:pt x="192171" y="563703"/>
                </a:lnTo>
                <a:close/>
              </a:path>
              <a:path w="1210310" h="1211579">
                <a:moveTo>
                  <a:pt x="192171" y="563703"/>
                </a:moveTo>
                <a:lnTo>
                  <a:pt x="185273" y="644513"/>
                </a:lnTo>
                <a:lnTo>
                  <a:pt x="224692" y="619876"/>
                </a:lnTo>
                <a:lnTo>
                  <a:pt x="192171" y="563703"/>
                </a:lnTo>
                <a:close/>
              </a:path>
              <a:path w="1210310" h="1211579">
                <a:moveTo>
                  <a:pt x="161621" y="505559"/>
                </a:moveTo>
                <a:lnTo>
                  <a:pt x="120230" y="525268"/>
                </a:lnTo>
                <a:lnTo>
                  <a:pt x="150780" y="585384"/>
                </a:lnTo>
                <a:lnTo>
                  <a:pt x="161621" y="505559"/>
                </a:lnTo>
                <a:close/>
              </a:path>
              <a:path w="1210310" h="1211579">
                <a:moveTo>
                  <a:pt x="161621" y="505559"/>
                </a:moveTo>
                <a:lnTo>
                  <a:pt x="150780" y="585384"/>
                </a:lnTo>
                <a:lnTo>
                  <a:pt x="192171" y="563703"/>
                </a:lnTo>
                <a:lnTo>
                  <a:pt x="161621" y="505559"/>
                </a:lnTo>
                <a:close/>
              </a:path>
              <a:path w="1210310" h="1211579">
                <a:moveTo>
                  <a:pt x="135012" y="445443"/>
                </a:moveTo>
                <a:lnTo>
                  <a:pt x="92636" y="463182"/>
                </a:lnTo>
                <a:lnTo>
                  <a:pt x="120230" y="525268"/>
                </a:lnTo>
                <a:lnTo>
                  <a:pt x="135012" y="445443"/>
                </a:lnTo>
                <a:close/>
              </a:path>
              <a:path w="1210310" h="1211579">
                <a:moveTo>
                  <a:pt x="135012" y="445443"/>
                </a:moveTo>
                <a:lnTo>
                  <a:pt x="120230" y="525268"/>
                </a:lnTo>
                <a:lnTo>
                  <a:pt x="161621" y="505559"/>
                </a:lnTo>
                <a:lnTo>
                  <a:pt x="135012" y="445443"/>
                </a:lnTo>
                <a:close/>
              </a:path>
              <a:path w="1210310" h="1211579">
                <a:moveTo>
                  <a:pt x="112346" y="384343"/>
                </a:moveTo>
                <a:lnTo>
                  <a:pt x="67999" y="400111"/>
                </a:lnTo>
                <a:lnTo>
                  <a:pt x="92636" y="463182"/>
                </a:lnTo>
                <a:lnTo>
                  <a:pt x="112346" y="384343"/>
                </a:lnTo>
                <a:close/>
              </a:path>
              <a:path w="1210310" h="1211579">
                <a:moveTo>
                  <a:pt x="112346" y="384343"/>
                </a:moveTo>
                <a:lnTo>
                  <a:pt x="92636" y="463182"/>
                </a:lnTo>
                <a:lnTo>
                  <a:pt x="135012" y="445443"/>
                </a:lnTo>
                <a:lnTo>
                  <a:pt x="112346" y="384343"/>
                </a:lnTo>
                <a:close/>
              </a:path>
              <a:path w="1210310" h="1211579">
                <a:moveTo>
                  <a:pt x="92636" y="322256"/>
                </a:moveTo>
                <a:lnTo>
                  <a:pt x="47303" y="335068"/>
                </a:lnTo>
                <a:lnTo>
                  <a:pt x="67999" y="400111"/>
                </a:lnTo>
                <a:lnTo>
                  <a:pt x="92636" y="322256"/>
                </a:lnTo>
                <a:close/>
              </a:path>
              <a:path w="1210310" h="1211579">
                <a:moveTo>
                  <a:pt x="92636" y="322256"/>
                </a:moveTo>
                <a:lnTo>
                  <a:pt x="67999" y="400111"/>
                </a:lnTo>
                <a:lnTo>
                  <a:pt x="112346" y="384343"/>
                </a:lnTo>
                <a:lnTo>
                  <a:pt x="92636" y="322256"/>
                </a:lnTo>
                <a:close/>
              </a:path>
              <a:path w="1210310" h="1211579">
                <a:moveTo>
                  <a:pt x="75883" y="259185"/>
                </a:moveTo>
                <a:lnTo>
                  <a:pt x="30550" y="270025"/>
                </a:lnTo>
                <a:lnTo>
                  <a:pt x="47303" y="335068"/>
                </a:lnTo>
                <a:lnTo>
                  <a:pt x="75883" y="259185"/>
                </a:lnTo>
                <a:close/>
              </a:path>
              <a:path w="1210310" h="1211579">
                <a:moveTo>
                  <a:pt x="75883" y="259185"/>
                </a:moveTo>
                <a:lnTo>
                  <a:pt x="47303" y="335068"/>
                </a:lnTo>
                <a:lnTo>
                  <a:pt x="92636" y="322256"/>
                </a:lnTo>
                <a:lnTo>
                  <a:pt x="75883" y="259185"/>
                </a:lnTo>
                <a:close/>
              </a:path>
              <a:path w="1210310" h="1211579">
                <a:moveTo>
                  <a:pt x="63071" y="195128"/>
                </a:moveTo>
                <a:lnTo>
                  <a:pt x="17738" y="203011"/>
                </a:lnTo>
                <a:lnTo>
                  <a:pt x="30550" y="270025"/>
                </a:lnTo>
                <a:lnTo>
                  <a:pt x="63071" y="195128"/>
                </a:lnTo>
                <a:close/>
              </a:path>
              <a:path w="1210310" h="1211579">
                <a:moveTo>
                  <a:pt x="63071" y="195128"/>
                </a:moveTo>
                <a:lnTo>
                  <a:pt x="30550" y="270025"/>
                </a:lnTo>
                <a:lnTo>
                  <a:pt x="75883" y="259185"/>
                </a:lnTo>
                <a:lnTo>
                  <a:pt x="63071" y="195128"/>
                </a:lnTo>
                <a:close/>
              </a:path>
              <a:path w="1210310" h="1211579">
                <a:moveTo>
                  <a:pt x="54202" y="130085"/>
                </a:moveTo>
                <a:lnTo>
                  <a:pt x="7883" y="135998"/>
                </a:lnTo>
                <a:lnTo>
                  <a:pt x="17738" y="203011"/>
                </a:lnTo>
                <a:lnTo>
                  <a:pt x="54202" y="130085"/>
                </a:lnTo>
                <a:close/>
              </a:path>
              <a:path w="1210310" h="1211579">
                <a:moveTo>
                  <a:pt x="54202" y="130085"/>
                </a:moveTo>
                <a:lnTo>
                  <a:pt x="17738" y="203011"/>
                </a:lnTo>
                <a:lnTo>
                  <a:pt x="63071" y="195128"/>
                </a:lnTo>
                <a:lnTo>
                  <a:pt x="54202" y="130085"/>
                </a:lnTo>
                <a:close/>
              </a:path>
              <a:path w="1210310" h="1211579">
                <a:moveTo>
                  <a:pt x="48289" y="65042"/>
                </a:moveTo>
                <a:lnTo>
                  <a:pt x="1970" y="67999"/>
                </a:lnTo>
                <a:lnTo>
                  <a:pt x="7883" y="135998"/>
                </a:lnTo>
                <a:lnTo>
                  <a:pt x="48289" y="65042"/>
                </a:lnTo>
                <a:close/>
              </a:path>
              <a:path w="1210310" h="1211579">
                <a:moveTo>
                  <a:pt x="48289" y="65042"/>
                </a:moveTo>
                <a:lnTo>
                  <a:pt x="7883" y="135998"/>
                </a:lnTo>
                <a:lnTo>
                  <a:pt x="54202" y="130085"/>
                </a:lnTo>
                <a:lnTo>
                  <a:pt x="48289" y="65042"/>
                </a:lnTo>
                <a:close/>
              </a:path>
              <a:path w="1210310" h="1211579">
                <a:moveTo>
                  <a:pt x="46318" y="0"/>
                </a:moveTo>
                <a:lnTo>
                  <a:pt x="0" y="0"/>
                </a:lnTo>
                <a:lnTo>
                  <a:pt x="1970" y="67999"/>
                </a:lnTo>
                <a:lnTo>
                  <a:pt x="46318" y="0"/>
                </a:lnTo>
                <a:close/>
              </a:path>
              <a:path w="1210310" h="1211579">
                <a:moveTo>
                  <a:pt x="46318" y="0"/>
                </a:moveTo>
                <a:lnTo>
                  <a:pt x="1970" y="67999"/>
                </a:lnTo>
                <a:lnTo>
                  <a:pt x="48289" y="65042"/>
                </a:lnTo>
                <a:lnTo>
                  <a:pt x="46318" y="0"/>
                </a:lnTo>
                <a:close/>
              </a:path>
            </a:pathLst>
          </a:custGeom>
          <a:solidFill>
            <a:srgbClr val="686868"/>
          </a:solidFill>
        </p:spPr>
        <p:txBody>
          <a:bodyPr wrap="square" lIns="0" tIns="0" rIns="0" bIns="0" rtlCol="0"/>
          <a:lstStyle/>
          <a:p>
            <a:endParaRPr dirty="0"/>
          </a:p>
        </p:txBody>
      </p:sp>
      <p:sp>
        <p:nvSpPr>
          <p:cNvPr id="429" name="bk object 429"/>
          <p:cNvSpPr/>
          <p:nvPr/>
        </p:nvSpPr>
        <p:spPr>
          <a:xfrm>
            <a:off x="535123" y="11263223"/>
            <a:ext cx="46355" cy="68580"/>
          </a:xfrm>
          <a:custGeom>
            <a:avLst/>
            <a:gdLst/>
            <a:ahLst/>
            <a:cxnLst/>
            <a:rect l="l" t="t" r="r" b="b"/>
            <a:pathLst>
              <a:path w="46354" h="68579">
                <a:moveTo>
                  <a:pt x="0" y="0"/>
                </a:moveTo>
                <a:lnTo>
                  <a:pt x="46318" y="0"/>
                </a:lnTo>
                <a:lnTo>
                  <a:pt x="1970" y="67999"/>
                </a:lnTo>
                <a:lnTo>
                  <a:pt x="0" y="0"/>
                </a:lnTo>
                <a:close/>
              </a:path>
            </a:pathLst>
          </a:custGeom>
          <a:ln w="3175">
            <a:solidFill>
              <a:srgbClr val="686868"/>
            </a:solidFill>
          </a:ln>
        </p:spPr>
        <p:txBody>
          <a:bodyPr wrap="square" lIns="0" tIns="0" rIns="0" bIns="0" rtlCol="0"/>
          <a:lstStyle/>
          <a:p>
            <a:endParaRPr dirty="0"/>
          </a:p>
        </p:txBody>
      </p:sp>
      <p:sp>
        <p:nvSpPr>
          <p:cNvPr id="430" name="bk object 430"/>
          <p:cNvSpPr/>
          <p:nvPr/>
        </p:nvSpPr>
        <p:spPr>
          <a:xfrm>
            <a:off x="537094" y="11263223"/>
            <a:ext cx="46355" cy="68580"/>
          </a:xfrm>
          <a:custGeom>
            <a:avLst/>
            <a:gdLst/>
            <a:ahLst/>
            <a:cxnLst/>
            <a:rect l="l" t="t" r="r" b="b"/>
            <a:pathLst>
              <a:path w="46354" h="68579">
                <a:moveTo>
                  <a:pt x="44347" y="0"/>
                </a:moveTo>
                <a:lnTo>
                  <a:pt x="0" y="67999"/>
                </a:lnTo>
                <a:lnTo>
                  <a:pt x="46318" y="65042"/>
                </a:lnTo>
                <a:lnTo>
                  <a:pt x="44347" y="0"/>
                </a:lnTo>
                <a:close/>
              </a:path>
            </a:pathLst>
          </a:custGeom>
          <a:ln w="3175">
            <a:solidFill>
              <a:srgbClr val="686868"/>
            </a:solidFill>
          </a:ln>
        </p:spPr>
        <p:txBody>
          <a:bodyPr wrap="square" lIns="0" tIns="0" rIns="0" bIns="0" rtlCol="0"/>
          <a:lstStyle/>
          <a:p>
            <a:endParaRPr dirty="0"/>
          </a:p>
        </p:txBody>
      </p:sp>
      <p:sp>
        <p:nvSpPr>
          <p:cNvPr id="431" name="bk object 431"/>
          <p:cNvSpPr/>
          <p:nvPr/>
        </p:nvSpPr>
        <p:spPr>
          <a:xfrm>
            <a:off x="537094" y="11328265"/>
            <a:ext cx="46355" cy="71120"/>
          </a:xfrm>
          <a:custGeom>
            <a:avLst/>
            <a:gdLst/>
            <a:ahLst/>
            <a:cxnLst/>
            <a:rect l="l" t="t" r="r" b="b"/>
            <a:pathLst>
              <a:path w="46354" h="71120">
                <a:moveTo>
                  <a:pt x="0" y="2956"/>
                </a:moveTo>
                <a:lnTo>
                  <a:pt x="46318" y="0"/>
                </a:lnTo>
                <a:lnTo>
                  <a:pt x="5912" y="70955"/>
                </a:lnTo>
                <a:lnTo>
                  <a:pt x="0" y="2956"/>
                </a:lnTo>
                <a:close/>
              </a:path>
            </a:pathLst>
          </a:custGeom>
          <a:ln w="3175">
            <a:solidFill>
              <a:srgbClr val="686868"/>
            </a:solidFill>
          </a:ln>
        </p:spPr>
        <p:txBody>
          <a:bodyPr wrap="square" lIns="0" tIns="0" rIns="0" bIns="0" rtlCol="0"/>
          <a:lstStyle/>
          <a:p>
            <a:endParaRPr dirty="0"/>
          </a:p>
        </p:txBody>
      </p:sp>
      <p:sp>
        <p:nvSpPr>
          <p:cNvPr id="432" name="bk object 432"/>
          <p:cNvSpPr/>
          <p:nvPr/>
        </p:nvSpPr>
        <p:spPr>
          <a:xfrm>
            <a:off x="543007" y="11328265"/>
            <a:ext cx="46355" cy="71120"/>
          </a:xfrm>
          <a:custGeom>
            <a:avLst/>
            <a:gdLst/>
            <a:ahLst/>
            <a:cxnLst/>
            <a:rect l="l" t="t" r="r" b="b"/>
            <a:pathLst>
              <a:path w="46354" h="71120">
                <a:moveTo>
                  <a:pt x="40405" y="0"/>
                </a:moveTo>
                <a:lnTo>
                  <a:pt x="0" y="70955"/>
                </a:lnTo>
                <a:lnTo>
                  <a:pt x="46318" y="65042"/>
                </a:lnTo>
                <a:lnTo>
                  <a:pt x="40405" y="0"/>
                </a:lnTo>
                <a:close/>
              </a:path>
            </a:pathLst>
          </a:custGeom>
          <a:ln w="3175">
            <a:solidFill>
              <a:srgbClr val="686868"/>
            </a:solidFill>
          </a:ln>
        </p:spPr>
        <p:txBody>
          <a:bodyPr wrap="square" lIns="0" tIns="0" rIns="0" bIns="0" rtlCol="0"/>
          <a:lstStyle/>
          <a:p>
            <a:endParaRPr dirty="0"/>
          </a:p>
        </p:txBody>
      </p:sp>
      <p:sp>
        <p:nvSpPr>
          <p:cNvPr id="433" name="bk object 433"/>
          <p:cNvSpPr/>
          <p:nvPr/>
        </p:nvSpPr>
        <p:spPr>
          <a:xfrm>
            <a:off x="543007" y="11393308"/>
            <a:ext cx="46355" cy="73025"/>
          </a:xfrm>
          <a:custGeom>
            <a:avLst/>
            <a:gdLst/>
            <a:ahLst/>
            <a:cxnLst/>
            <a:rect l="l" t="t" r="r" b="b"/>
            <a:pathLst>
              <a:path w="46354" h="73025">
                <a:moveTo>
                  <a:pt x="0" y="5912"/>
                </a:moveTo>
                <a:lnTo>
                  <a:pt x="46318" y="0"/>
                </a:lnTo>
                <a:lnTo>
                  <a:pt x="9854" y="72926"/>
                </a:lnTo>
                <a:lnTo>
                  <a:pt x="0" y="5912"/>
                </a:lnTo>
                <a:close/>
              </a:path>
            </a:pathLst>
          </a:custGeom>
          <a:ln w="3175">
            <a:solidFill>
              <a:srgbClr val="686868"/>
            </a:solidFill>
          </a:ln>
        </p:spPr>
        <p:txBody>
          <a:bodyPr wrap="square" lIns="0" tIns="0" rIns="0" bIns="0" rtlCol="0"/>
          <a:lstStyle/>
          <a:p>
            <a:endParaRPr dirty="0"/>
          </a:p>
        </p:txBody>
      </p:sp>
      <p:sp>
        <p:nvSpPr>
          <p:cNvPr id="434" name="bk object 434"/>
          <p:cNvSpPr/>
          <p:nvPr/>
        </p:nvSpPr>
        <p:spPr>
          <a:xfrm>
            <a:off x="552862" y="11393308"/>
            <a:ext cx="45720" cy="73025"/>
          </a:xfrm>
          <a:custGeom>
            <a:avLst/>
            <a:gdLst/>
            <a:ahLst/>
            <a:cxnLst/>
            <a:rect l="l" t="t" r="r" b="b"/>
            <a:pathLst>
              <a:path w="45720" h="73025">
                <a:moveTo>
                  <a:pt x="36463" y="0"/>
                </a:moveTo>
                <a:lnTo>
                  <a:pt x="0" y="72926"/>
                </a:lnTo>
                <a:lnTo>
                  <a:pt x="45332" y="65042"/>
                </a:lnTo>
                <a:lnTo>
                  <a:pt x="36463" y="0"/>
                </a:lnTo>
                <a:close/>
              </a:path>
            </a:pathLst>
          </a:custGeom>
          <a:ln w="3175">
            <a:solidFill>
              <a:srgbClr val="686868"/>
            </a:solidFill>
          </a:ln>
        </p:spPr>
        <p:txBody>
          <a:bodyPr wrap="square" lIns="0" tIns="0" rIns="0" bIns="0" rtlCol="0"/>
          <a:lstStyle/>
          <a:p>
            <a:endParaRPr dirty="0"/>
          </a:p>
        </p:txBody>
      </p:sp>
      <p:sp>
        <p:nvSpPr>
          <p:cNvPr id="435" name="bk object 435"/>
          <p:cNvSpPr/>
          <p:nvPr/>
        </p:nvSpPr>
        <p:spPr>
          <a:xfrm>
            <a:off x="552862" y="11458351"/>
            <a:ext cx="45720" cy="74930"/>
          </a:xfrm>
          <a:custGeom>
            <a:avLst/>
            <a:gdLst/>
            <a:ahLst/>
            <a:cxnLst/>
            <a:rect l="l" t="t" r="r" b="b"/>
            <a:pathLst>
              <a:path w="45720" h="74929">
                <a:moveTo>
                  <a:pt x="0" y="7883"/>
                </a:moveTo>
                <a:lnTo>
                  <a:pt x="45332" y="0"/>
                </a:lnTo>
                <a:lnTo>
                  <a:pt x="12811" y="74897"/>
                </a:lnTo>
                <a:lnTo>
                  <a:pt x="0" y="7883"/>
                </a:lnTo>
                <a:close/>
              </a:path>
            </a:pathLst>
          </a:custGeom>
          <a:ln w="3175">
            <a:solidFill>
              <a:srgbClr val="686868"/>
            </a:solidFill>
          </a:ln>
        </p:spPr>
        <p:txBody>
          <a:bodyPr wrap="square" lIns="0" tIns="0" rIns="0" bIns="0" rtlCol="0"/>
          <a:lstStyle/>
          <a:p>
            <a:endParaRPr dirty="0"/>
          </a:p>
        </p:txBody>
      </p:sp>
      <p:sp>
        <p:nvSpPr>
          <p:cNvPr id="436" name="bk object 436"/>
          <p:cNvSpPr/>
          <p:nvPr/>
        </p:nvSpPr>
        <p:spPr>
          <a:xfrm>
            <a:off x="565674" y="11458351"/>
            <a:ext cx="45720" cy="74930"/>
          </a:xfrm>
          <a:custGeom>
            <a:avLst/>
            <a:gdLst/>
            <a:ahLst/>
            <a:cxnLst/>
            <a:rect l="l" t="t" r="r" b="b"/>
            <a:pathLst>
              <a:path w="45720" h="74929">
                <a:moveTo>
                  <a:pt x="32521" y="0"/>
                </a:moveTo>
                <a:lnTo>
                  <a:pt x="0" y="74897"/>
                </a:lnTo>
                <a:lnTo>
                  <a:pt x="45332" y="64057"/>
                </a:lnTo>
                <a:lnTo>
                  <a:pt x="32521" y="0"/>
                </a:lnTo>
                <a:close/>
              </a:path>
            </a:pathLst>
          </a:custGeom>
          <a:ln w="3175">
            <a:solidFill>
              <a:srgbClr val="686868"/>
            </a:solidFill>
          </a:ln>
        </p:spPr>
        <p:txBody>
          <a:bodyPr wrap="square" lIns="0" tIns="0" rIns="0" bIns="0" rtlCol="0"/>
          <a:lstStyle/>
          <a:p>
            <a:endParaRPr dirty="0"/>
          </a:p>
        </p:txBody>
      </p:sp>
      <p:sp>
        <p:nvSpPr>
          <p:cNvPr id="437" name="bk object 437"/>
          <p:cNvSpPr/>
          <p:nvPr/>
        </p:nvSpPr>
        <p:spPr>
          <a:xfrm>
            <a:off x="565674" y="11522408"/>
            <a:ext cx="45720" cy="76200"/>
          </a:xfrm>
          <a:custGeom>
            <a:avLst/>
            <a:gdLst/>
            <a:ahLst/>
            <a:cxnLst/>
            <a:rect l="l" t="t" r="r" b="b"/>
            <a:pathLst>
              <a:path w="45720" h="76200">
                <a:moveTo>
                  <a:pt x="0" y="10840"/>
                </a:moveTo>
                <a:lnTo>
                  <a:pt x="45332" y="0"/>
                </a:lnTo>
                <a:lnTo>
                  <a:pt x="16753" y="75883"/>
                </a:lnTo>
                <a:lnTo>
                  <a:pt x="0" y="10840"/>
                </a:lnTo>
                <a:close/>
              </a:path>
            </a:pathLst>
          </a:custGeom>
          <a:ln w="3175">
            <a:solidFill>
              <a:srgbClr val="686868"/>
            </a:solidFill>
          </a:ln>
        </p:spPr>
        <p:txBody>
          <a:bodyPr wrap="square" lIns="0" tIns="0" rIns="0" bIns="0" rtlCol="0"/>
          <a:lstStyle/>
          <a:p>
            <a:endParaRPr dirty="0"/>
          </a:p>
        </p:txBody>
      </p:sp>
      <p:sp>
        <p:nvSpPr>
          <p:cNvPr id="438" name="bk object 438"/>
          <p:cNvSpPr/>
          <p:nvPr/>
        </p:nvSpPr>
        <p:spPr>
          <a:xfrm>
            <a:off x="582427" y="11522408"/>
            <a:ext cx="45720" cy="76200"/>
          </a:xfrm>
          <a:custGeom>
            <a:avLst/>
            <a:gdLst/>
            <a:ahLst/>
            <a:cxnLst/>
            <a:rect l="l" t="t" r="r" b="b"/>
            <a:pathLst>
              <a:path w="45720" h="76200">
                <a:moveTo>
                  <a:pt x="28579" y="0"/>
                </a:moveTo>
                <a:lnTo>
                  <a:pt x="0" y="75883"/>
                </a:lnTo>
                <a:lnTo>
                  <a:pt x="45332" y="63071"/>
                </a:lnTo>
                <a:lnTo>
                  <a:pt x="28579" y="0"/>
                </a:lnTo>
                <a:close/>
              </a:path>
            </a:pathLst>
          </a:custGeom>
          <a:ln w="3175">
            <a:solidFill>
              <a:srgbClr val="686868"/>
            </a:solidFill>
          </a:ln>
        </p:spPr>
        <p:txBody>
          <a:bodyPr wrap="square" lIns="0" tIns="0" rIns="0" bIns="0" rtlCol="0"/>
          <a:lstStyle/>
          <a:p>
            <a:endParaRPr dirty="0"/>
          </a:p>
        </p:txBody>
      </p:sp>
      <p:sp>
        <p:nvSpPr>
          <p:cNvPr id="439" name="bk object 439"/>
          <p:cNvSpPr/>
          <p:nvPr/>
        </p:nvSpPr>
        <p:spPr>
          <a:xfrm>
            <a:off x="582427" y="11585480"/>
            <a:ext cx="45720" cy="78105"/>
          </a:xfrm>
          <a:custGeom>
            <a:avLst/>
            <a:gdLst/>
            <a:ahLst/>
            <a:cxnLst/>
            <a:rect l="l" t="t" r="r" b="b"/>
            <a:pathLst>
              <a:path w="45720" h="78104">
                <a:moveTo>
                  <a:pt x="0" y="12811"/>
                </a:moveTo>
                <a:lnTo>
                  <a:pt x="45332" y="0"/>
                </a:lnTo>
                <a:lnTo>
                  <a:pt x="20695" y="77854"/>
                </a:lnTo>
                <a:lnTo>
                  <a:pt x="0" y="12811"/>
                </a:lnTo>
                <a:close/>
              </a:path>
            </a:pathLst>
          </a:custGeom>
          <a:ln w="3175">
            <a:solidFill>
              <a:srgbClr val="686868"/>
            </a:solidFill>
          </a:ln>
        </p:spPr>
        <p:txBody>
          <a:bodyPr wrap="square" lIns="0" tIns="0" rIns="0" bIns="0" rtlCol="0"/>
          <a:lstStyle/>
          <a:p>
            <a:endParaRPr dirty="0"/>
          </a:p>
        </p:txBody>
      </p:sp>
      <p:sp>
        <p:nvSpPr>
          <p:cNvPr id="440" name="bk object 440"/>
          <p:cNvSpPr/>
          <p:nvPr/>
        </p:nvSpPr>
        <p:spPr>
          <a:xfrm>
            <a:off x="603123" y="11585480"/>
            <a:ext cx="44450" cy="78105"/>
          </a:xfrm>
          <a:custGeom>
            <a:avLst/>
            <a:gdLst/>
            <a:ahLst/>
            <a:cxnLst/>
            <a:rect l="l" t="t" r="r" b="b"/>
            <a:pathLst>
              <a:path w="44450" h="78104">
                <a:moveTo>
                  <a:pt x="24637" y="0"/>
                </a:moveTo>
                <a:lnTo>
                  <a:pt x="0" y="77854"/>
                </a:lnTo>
                <a:lnTo>
                  <a:pt x="44347" y="62086"/>
                </a:lnTo>
                <a:lnTo>
                  <a:pt x="24637" y="0"/>
                </a:lnTo>
                <a:close/>
              </a:path>
            </a:pathLst>
          </a:custGeom>
          <a:ln w="3175">
            <a:solidFill>
              <a:srgbClr val="686868"/>
            </a:solidFill>
          </a:ln>
        </p:spPr>
        <p:txBody>
          <a:bodyPr wrap="square" lIns="0" tIns="0" rIns="0" bIns="0" rtlCol="0"/>
          <a:lstStyle/>
          <a:p>
            <a:endParaRPr dirty="0"/>
          </a:p>
        </p:txBody>
      </p:sp>
      <p:sp>
        <p:nvSpPr>
          <p:cNvPr id="441" name="bk object 441"/>
          <p:cNvSpPr/>
          <p:nvPr/>
        </p:nvSpPr>
        <p:spPr>
          <a:xfrm>
            <a:off x="603123" y="11647566"/>
            <a:ext cx="44450" cy="79375"/>
          </a:xfrm>
          <a:custGeom>
            <a:avLst/>
            <a:gdLst/>
            <a:ahLst/>
            <a:cxnLst/>
            <a:rect l="l" t="t" r="r" b="b"/>
            <a:pathLst>
              <a:path w="44450" h="79375">
                <a:moveTo>
                  <a:pt x="0" y="15767"/>
                </a:moveTo>
                <a:lnTo>
                  <a:pt x="44347" y="0"/>
                </a:lnTo>
                <a:lnTo>
                  <a:pt x="24637" y="78839"/>
                </a:lnTo>
                <a:lnTo>
                  <a:pt x="0" y="15767"/>
                </a:lnTo>
                <a:close/>
              </a:path>
            </a:pathLst>
          </a:custGeom>
          <a:ln w="3175">
            <a:solidFill>
              <a:srgbClr val="686868"/>
            </a:solidFill>
          </a:ln>
        </p:spPr>
        <p:txBody>
          <a:bodyPr wrap="square" lIns="0" tIns="0" rIns="0" bIns="0" rtlCol="0"/>
          <a:lstStyle/>
          <a:p>
            <a:endParaRPr dirty="0"/>
          </a:p>
        </p:txBody>
      </p:sp>
      <p:sp>
        <p:nvSpPr>
          <p:cNvPr id="442" name="bk object 442"/>
          <p:cNvSpPr/>
          <p:nvPr/>
        </p:nvSpPr>
        <p:spPr>
          <a:xfrm>
            <a:off x="627760" y="11647566"/>
            <a:ext cx="42545" cy="79375"/>
          </a:xfrm>
          <a:custGeom>
            <a:avLst/>
            <a:gdLst/>
            <a:ahLst/>
            <a:cxnLst/>
            <a:rect l="l" t="t" r="r" b="b"/>
            <a:pathLst>
              <a:path w="42545" h="79375">
                <a:moveTo>
                  <a:pt x="19709" y="0"/>
                </a:moveTo>
                <a:lnTo>
                  <a:pt x="0" y="78839"/>
                </a:lnTo>
                <a:lnTo>
                  <a:pt x="42376" y="61100"/>
                </a:lnTo>
                <a:lnTo>
                  <a:pt x="19709" y="0"/>
                </a:lnTo>
                <a:close/>
              </a:path>
            </a:pathLst>
          </a:custGeom>
          <a:ln w="3175">
            <a:solidFill>
              <a:srgbClr val="686868"/>
            </a:solidFill>
          </a:ln>
        </p:spPr>
        <p:txBody>
          <a:bodyPr wrap="square" lIns="0" tIns="0" rIns="0" bIns="0" rtlCol="0"/>
          <a:lstStyle/>
          <a:p>
            <a:endParaRPr dirty="0"/>
          </a:p>
        </p:txBody>
      </p:sp>
      <p:sp>
        <p:nvSpPr>
          <p:cNvPr id="443" name="bk object 443"/>
          <p:cNvSpPr/>
          <p:nvPr/>
        </p:nvSpPr>
        <p:spPr>
          <a:xfrm>
            <a:off x="627760" y="11708667"/>
            <a:ext cx="42545" cy="80010"/>
          </a:xfrm>
          <a:custGeom>
            <a:avLst/>
            <a:gdLst/>
            <a:ahLst/>
            <a:cxnLst/>
            <a:rect l="l" t="t" r="r" b="b"/>
            <a:pathLst>
              <a:path w="42545" h="80009">
                <a:moveTo>
                  <a:pt x="0" y="17738"/>
                </a:moveTo>
                <a:lnTo>
                  <a:pt x="42376" y="0"/>
                </a:lnTo>
                <a:lnTo>
                  <a:pt x="27593" y="79825"/>
                </a:lnTo>
                <a:lnTo>
                  <a:pt x="0" y="17738"/>
                </a:lnTo>
                <a:close/>
              </a:path>
            </a:pathLst>
          </a:custGeom>
          <a:ln w="3175">
            <a:solidFill>
              <a:srgbClr val="686868"/>
            </a:solidFill>
          </a:ln>
        </p:spPr>
        <p:txBody>
          <a:bodyPr wrap="square" lIns="0" tIns="0" rIns="0" bIns="0" rtlCol="0"/>
          <a:lstStyle/>
          <a:p>
            <a:endParaRPr dirty="0"/>
          </a:p>
        </p:txBody>
      </p:sp>
      <p:sp>
        <p:nvSpPr>
          <p:cNvPr id="444" name="bk object 444"/>
          <p:cNvSpPr/>
          <p:nvPr/>
        </p:nvSpPr>
        <p:spPr>
          <a:xfrm>
            <a:off x="655354" y="11708667"/>
            <a:ext cx="41910" cy="80010"/>
          </a:xfrm>
          <a:custGeom>
            <a:avLst/>
            <a:gdLst/>
            <a:ahLst/>
            <a:cxnLst/>
            <a:rect l="l" t="t" r="r" b="b"/>
            <a:pathLst>
              <a:path w="41909" h="80009">
                <a:moveTo>
                  <a:pt x="14782" y="0"/>
                </a:moveTo>
                <a:lnTo>
                  <a:pt x="0" y="79825"/>
                </a:lnTo>
                <a:lnTo>
                  <a:pt x="41390" y="60115"/>
                </a:lnTo>
                <a:lnTo>
                  <a:pt x="14782" y="0"/>
                </a:lnTo>
                <a:close/>
              </a:path>
            </a:pathLst>
          </a:custGeom>
          <a:ln w="3175">
            <a:solidFill>
              <a:srgbClr val="686868"/>
            </a:solidFill>
          </a:ln>
        </p:spPr>
        <p:txBody>
          <a:bodyPr wrap="square" lIns="0" tIns="0" rIns="0" bIns="0" rtlCol="0"/>
          <a:lstStyle/>
          <a:p>
            <a:endParaRPr dirty="0"/>
          </a:p>
        </p:txBody>
      </p:sp>
      <p:sp>
        <p:nvSpPr>
          <p:cNvPr id="445" name="bk object 445"/>
          <p:cNvSpPr/>
          <p:nvPr/>
        </p:nvSpPr>
        <p:spPr>
          <a:xfrm>
            <a:off x="655354" y="11768782"/>
            <a:ext cx="41910" cy="80010"/>
          </a:xfrm>
          <a:custGeom>
            <a:avLst/>
            <a:gdLst/>
            <a:ahLst/>
            <a:cxnLst/>
            <a:rect l="l" t="t" r="r" b="b"/>
            <a:pathLst>
              <a:path w="41909" h="80009">
                <a:moveTo>
                  <a:pt x="0" y="19709"/>
                </a:moveTo>
                <a:lnTo>
                  <a:pt x="41390" y="0"/>
                </a:lnTo>
                <a:lnTo>
                  <a:pt x="30550" y="79825"/>
                </a:lnTo>
                <a:lnTo>
                  <a:pt x="0" y="19709"/>
                </a:lnTo>
                <a:close/>
              </a:path>
            </a:pathLst>
          </a:custGeom>
          <a:ln w="3175">
            <a:solidFill>
              <a:srgbClr val="686868"/>
            </a:solidFill>
          </a:ln>
        </p:spPr>
        <p:txBody>
          <a:bodyPr wrap="square" lIns="0" tIns="0" rIns="0" bIns="0" rtlCol="0"/>
          <a:lstStyle/>
          <a:p>
            <a:endParaRPr dirty="0"/>
          </a:p>
        </p:txBody>
      </p:sp>
      <p:sp>
        <p:nvSpPr>
          <p:cNvPr id="446" name="bk object 446"/>
          <p:cNvSpPr/>
          <p:nvPr/>
        </p:nvSpPr>
        <p:spPr>
          <a:xfrm>
            <a:off x="685904" y="11768782"/>
            <a:ext cx="41910" cy="80010"/>
          </a:xfrm>
          <a:custGeom>
            <a:avLst/>
            <a:gdLst/>
            <a:ahLst/>
            <a:cxnLst/>
            <a:rect l="l" t="t" r="r" b="b"/>
            <a:pathLst>
              <a:path w="41909" h="80009">
                <a:moveTo>
                  <a:pt x="10840" y="0"/>
                </a:moveTo>
                <a:lnTo>
                  <a:pt x="0" y="79825"/>
                </a:lnTo>
                <a:lnTo>
                  <a:pt x="41390" y="58144"/>
                </a:lnTo>
                <a:lnTo>
                  <a:pt x="10840" y="0"/>
                </a:lnTo>
                <a:close/>
              </a:path>
            </a:pathLst>
          </a:custGeom>
          <a:ln w="3175">
            <a:solidFill>
              <a:srgbClr val="686868"/>
            </a:solidFill>
          </a:ln>
        </p:spPr>
        <p:txBody>
          <a:bodyPr wrap="square" lIns="0" tIns="0" rIns="0" bIns="0" rtlCol="0"/>
          <a:lstStyle/>
          <a:p>
            <a:endParaRPr dirty="0"/>
          </a:p>
        </p:txBody>
      </p:sp>
      <p:sp>
        <p:nvSpPr>
          <p:cNvPr id="447" name="bk object 447"/>
          <p:cNvSpPr/>
          <p:nvPr/>
        </p:nvSpPr>
        <p:spPr>
          <a:xfrm>
            <a:off x="685904" y="11826926"/>
            <a:ext cx="41910" cy="81280"/>
          </a:xfrm>
          <a:custGeom>
            <a:avLst/>
            <a:gdLst/>
            <a:ahLst/>
            <a:cxnLst/>
            <a:rect l="l" t="t" r="r" b="b"/>
            <a:pathLst>
              <a:path w="41909" h="81279">
                <a:moveTo>
                  <a:pt x="0" y="21680"/>
                </a:moveTo>
                <a:lnTo>
                  <a:pt x="41390" y="0"/>
                </a:lnTo>
                <a:lnTo>
                  <a:pt x="34492" y="80810"/>
                </a:lnTo>
                <a:lnTo>
                  <a:pt x="0" y="21680"/>
                </a:lnTo>
                <a:close/>
              </a:path>
            </a:pathLst>
          </a:custGeom>
          <a:ln w="3175">
            <a:solidFill>
              <a:srgbClr val="686868"/>
            </a:solidFill>
          </a:ln>
        </p:spPr>
        <p:txBody>
          <a:bodyPr wrap="square" lIns="0" tIns="0" rIns="0" bIns="0" rtlCol="0"/>
          <a:lstStyle/>
          <a:p>
            <a:endParaRPr dirty="0"/>
          </a:p>
        </p:txBody>
      </p:sp>
      <p:sp>
        <p:nvSpPr>
          <p:cNvPr id="448" name="bk object 448"/>
          <p:cNvSpPr/>
          <p:nvPr/>
        </p:nvSpPr>
        <p:spPr>
          <a:xfrm>
            <a:off x="720396" y="11826926"/>
            <a:ext cx="40005" cy="81280"/>
          </a:xfrm>
          <a:custGeom>
            <a:avLst/>
            <a:gdLst/>
            <a:ahLst/>
            <a:cxnLst/>
            <a:rect l="l" t="t" r="r" b="b"/>
            <a:pathLst>
              <a:path w="40004" h="81279">
                <a:moveTo>
                  <a:pt x="6898" y="0"/>
                </a:moveTo>
                <a:lnTo>
                  <a:pt x="0" y="80810"/>
                </a:lnTo>
                <a:lnTo>
                  <a:pt x="39419" y="56173"/>
                </a:lnTo>
                <a:lnTo>
                  <a:pt x="6898" y="0"/>
                </a:lnTo>
                <a:close/>
              </a:path>
            </a:pathLst>
          </a:custGeom>
          <a:ln w="3175">
            <a:solidFill>
              <a:srgbClr val="686868"/>
            </a:solidFill>
          </a:ln>
        </p:spPr>
        <p:txBody>
          <a:bodyPr wrap="square" lIns="0" tIns="0" rIns="0" bIns="0" rtlCol="0"/>
          <a:lstStyle/>
          <a:p>
            <a:endParaRPr dirty="0"/>
          </a:p>
        </p:txBody>
      </p:sp>
      <p:sp>
        <p:nvSpPr>
          <p:cNvPr id="449" name="bk object 449"/>
          <p:cNvSpPr/>
          <p:nvPr/>
        </p:nvSpPr>
        <p:spPr>
          <a:xfrm>
            <a:off x="720396" y="11883099"/>
            <a:ext cx="40005" cy="81280"/>
          </a:xfrm>
          <a:custGeom>
            <a:avLst/>
            <a:gdLst/>
            <a:ahLst/>
            <a:cxnLst/>
            <a:rect l="l" t="t" r="r" b="b"/>
            <a:pathLst>
              <a:path w="40004" h="81279">
                <a:moveTo>
                  <a:pt x="0" y="24637"/>
                </a:moveTo>
                <a:lnTo>
                  <a:pt x="39419" y="0"/>
                </a:lnTo>
                <a:lnTo>
                  <a:pt x="38434" y="80810"/>
                </a:lnTo>
                <a:lnTo>
                  <a:pt x="0" y="24637"/>
                </a:lnTo>
                <a:close/>
              </a:path>
            </a:pathLst>
          </a:custGeom>
          <a:ln w="3175">
            <a:solidFill>
              <a:srgbClr val="686868"/>
            </a:solidFill>
          </a:ln>
        </p:spPr>
        <p:txBody>
          <a:bodyPr wrap="square" lIns="0" tIns="0" rIns="0" bIns="0" rtlCol="0"/>
          <a:lstStyle/>
          <a:p>
            <a:endParaRPr dirty="0"/>
          </a:p>
        </p:txBody>
      </p:sp>
      <p:sp>
        <p:nvSpPr>
          <p:cNvPr id="450" name="bk object 450"/>
          <p:cNvSpPr/>
          <p:nvPr/>
        </p:nvSpPr>
        <p:spPr>
          <a:xfrm>
            <a:off x="758831" y="11883099"/>
            <a:ext cx="37465" cy="81280"/>
          </a:xfrm>
          <a:custGeom>
            <a:avLst/>
            <a:gdLst/>
            <a:ahLst/>
            <a:cxnLst/>
            <a:rect l="l" t="t" r="r" b="b"/>
            <a:pathLst>
              <a:path w="37465" h="81279">
                <a:moveTo>
                  <a:pt x="985" y="0"/>
                </a:moveTo>
                <a:lnTo>
                  <a:pt x="0" y="80810"/>
                </a:lnTo>
                <a:lnTo>
                  <a:pt x="37448" y="54202"/>
                </a:lnTo>
                <a:lnTo>
                  <a:pt x="985" y="0"/>
                </a:lnTo>
                <a:close/>
              </a:path>
            </a:pathLst>
          </a:custGeom>
          <a:ln w="3175">
            <a:solidFill>
              <a:srgbClr val="686868"/>
            </a:solidFill>
          </a:ln>
        </p:spPr>
        <p:txBody>
          <a:bodyPr wrap="square" lIns="0" tIns="0" rIns="0" bIns="0" rtlCol="0"/>
          <a:lstStyle/>
          <a:p>
            <a:endParaRPr dirty="0"/>
          </a:p>
        </p:txBody>
      </p:sp>
      <p:sp>
        <p:nvSpPr>
          <p:cNvPr id="451" name="bk object 451"/>
          <p:cNvSpPr/>
          <p:nvPr/>
        </p:nvSpPr>
        <p:spPr>
          <a:xfrm>
            <a:off x="758831" y="11937302"/>
            <a:ext cx="40640" cy="81280"/>
          </a:xfrm>
          <a:custGeom>
            <a:avLst/>
            <a:gdLst/>
            <a:ahLst/>
            <a:cxnLst/>
            <a:rect l="l" t="t" r="r" b="b"/>
            <a:pathLst>
              <a:path w="40640" h="81279">
                <a:moveTo>
                  <a:pt x="0" y="26608"/>
                </a:moveTo>
                <a:lnTo>
                  <a:pt x="37448" y="0"/>
                </a:lnTo>
                <a:lnTo>
                  <a:pt x="40405" y="80810"/>
                </a:lnTo>
                <a:lnTo>
                  <a:pt x="0" y="26608"/>
                </a:lnTo>
                <a:close/>
              </a:path>
            </a:pathLst>
          </a:custGeom>
          <a:ln w="3175">
            <a:solidFill>
              <a:srgbClr val="686868"/>
            </a:solidFill>
          </a:ln>
        </p:spPr>
        <p:txBody>
          <a:bodyPr wrap="square" lIns="0" tIns="0" rIns="0" bIns="0" rtlCol="0"/>
          <a:lstStyle/>
          <a:p>
            <a:endParaRPr dirty="0"/>
          </a:p>
        </p:txBody>
      </p:sp>
      <p:sp>
        <p:nvSpPr>
          <p:cNvPr id="452" name="bk object 452"/>
          <p:cNvSpPr/>
          <p:nvPr/>
        </p:nvSpPr>
        <p:spPr>
          <a:xfrm>
            <a:off x="796280" y="11937302"/>
            <a:ext cx="40005" cy="81280"/>
          </a:xfrm>
          <a:custGeom>
            <a:avLst/>
            <a:gdLst/>
            <a:ahLst/>
            <a:cxnLst/>
            <a:rect l="l" t="t" r="r" b="b"/>
            <a:pathLst>
              <a:path w="40005" h="81279">
                <a:moveTo>
                  <a:pt x="0" y="0"/>
                </a:moveTo>
                <a:lnTo>
                  <a:pt x="2956" y="80810"/>
                </a:lnTo>
                <a:lnTo>
                  <a:pt x="39419" y="52231"/>
                </a:lnTo>
                <a:lnTo>
                  <a:pt x="0" y="0"/>
                </a:lnTo>
                <a:close/>
              </a:path>
            </a:pathLst>
          </a:custGeom>
          <a:ln w="3175">
            <a:solidFill>
              <a:srgbClr val="686868"/>
            </a:solidFill>
          </a:ln>
        </p:spPr>
        <p:txBody>
          <a:bodyPr wrap="square" lIns="0" tIns="0" rIns="0" bIns="0" rtlCol="0"/>
          <a:lstStyle/>
          <a:p>
            <a:endParaRPr dirty="0"/>
          </a:p>
        </p:txBody>
      </p:sp>
      <p:sp>
        <p:nvSpPr>
          <p:cNvPr id="453" name="bk object 453"/>
          <p:cNvSpPr/>
          <p:nvPr/>
        </p:nvSpPr>
        <p:spPr>
          <a:xfrm>
            <a:off x="799236" y="11989533"/>
            <a:ext cx="44450" cy="81280"/>
          </a:xfrm>
          <a:custGeom>
            <a:avLst/>
            <a:gdLst/>
            <a:ahLst/>
            <a:cxnLst/>
            <a:rect l="l" t="t" r="r" b="b"/>
            <a:pathLst>
              <a:path w="44450" h="81279">
                <a:moveTo>
                  <a:pt x="0" y="28579"/>
                </a:moveTo>
                <a:lnTo>
                  <a:pt x="36463" y="0"/>
                </a:lnTo>
                <a:lnTo>
                  <a:pt x="44347" y="80810"/>
                </a:lnTo>
                <a:lnTo>
                  <a:pt x="0" y="28579"/>
                </a:lnTo>
                <a:close/>
              </a:path>
            </a:pathLst>
          </a:custGeom>
          <a:ln w="3175">
            <a:solidFill>
              <a:srgbClr val="686868"/>
            </a:solidFill>
          </a:ln>
        </p:spPr>
        <p:txBody>
          <a:bodyPr wrap="square" lIns="0" tIns="0" rIns="0" bIns="0" rtlCol="0"/>
          <a:lstStyle/>
          <a:p>
            <a:endParaRPr dirty="0"/>
          </a:p>
        </p:txBody>
      </p:sp>
      <p:sp>
        <p:nvSpPr>
          <p:cNvPr id="454" name="bk object 454"/>
          <p:cNvSpPr/>
          <p:nvPr/>
        </p:nvSpPr>
        <p:spPr>
          <a:xfrm>
            <a:off x="835699" y="11989533"/>
            <a:ext cx="42545" cy="81280"/>
          </a:xfrm>
          <a:custGeom>
            <a:avLst/>
            <a:gdLst/>
            <a:ahLst/>
            <a:cxnLst/>
            <a:rect l="l" t="t" r="r" b="b"/>
            <a:pathLst>
              <a:path w="42544" h="81279">
                <a:moveTo>
                  <a:pt x="0" y="0"/>
                </a:moveTo>
                <a:lnTo>
                  <a:pt x="7883" y="80810"/>
                </a:lnTo>
                <a:lnTo>
                  <a:pt x="42376" y="49274"/>
                </a:lnTo>
                <a:lnTo>
                  <a:pt x="0" y="0"/>
                </a:lnTo>
                <a:close/>
              </a:path>
            </a:pathLst>
          </a:custGeom>
          <a:ln w="3175">
            <a:solidFill>
              <a:srgbClr val="686868"/>
            </a:solidFill>
          </a:ln>
        </p:spPr>
        <p:txBody>
          <a:bodyPr wrap="square" lIns="0" tIns="0" rIns="0" bIns="0" rtlCol="0"/>
          <a:lstStyle/>
          <a:p>
            <a:endParaRPr dirty="0"/>
          </a:p>
        </p:txBody>
      </p:sp>
      <p:sp>
        <p:nvSpPr>
          <p:cNvPr id="455" name="bk object 455"/>
          <p:cNvSpPr/>
          <p:nvPr/>
        </p:nvSpPr>
        <p:spPr>
          <a:xfrm>
            <a:off x="843583" y="12038807"/>
            <a:ext cx="46355" cy="81280"/>
          </a:xfrm>
          <a:custGeom>
            <a:avLst/>
            <a:gdLst/>
            <a:ahLst/>
            <a:cxnLst/>
            <a:rect l="l" t="t" r="r" b="b"/>
            <a:pathLst>
              <a:path w="46355" h="81279">
                <a:moveTo>
                  <a:pt x="0" y="31535"/>
                </a:moveTo>
                <a:lnTo>
                  <a:pt x="34492" y="0"/>
                </a:lnTo>
                <a:lnTo>
                  <a:pt x="46318" y="80810"/>
                </a:lnTo>
                <a:lnTo>
                  <a:pt x="0" y="31535"/>
                </a:lnTo>
                <a:close/>
              </a:path>
            </a:pathLst>
          </a:custGeom>
          <a:ln w="3175">
            <a:solidFill>
              <a:srgbClr val="686868"/>
            </a:solidFill>
          </a:ln>
        </p:spPr>
        <p:txBody>
          <a:bodyPr wrap="square" lIns="0" tIns="0" rIns="0" bIns="0" rtlCol="0"/>
          <a:lstStyle/>
          <a:p>
            <a:endParaRPr dirty="0"/>
          </a:p>
        </p:txBody>
      </p:sp>
      <p:sp>
        <p:nvSpPr>
          <p:cNvPr id="456" name="bk object 456"/>
          <p:cNvSpPr/>
          <p:nvPr/>
        </p:nvSpPr>
        <p:spPr>
          <a:xfrm>
            <a:off x="878076" y="12038807"/>
            <a:ext cx="44450" cy="81280"/>
          </a:xfrm>
          <a:custGeom>
            <a:avLst/>
            <a:gdLst/>
            <a:ahLst/>
            <a:cxnLst/>
            <a:rect l="l" t="t" r="r" b="b"/>
            <a:pathLst>
              <a:path w="44450" h="81279">
                <a:moveTo>
                  <a:pt x="0" y="0"/>
                </a:moveTo>
                <a:lnTo>
                  <a:pt x="11825" y="80810"/>
                </a:lnTo>
                <a:lnTo>
                  <a:pt x="44347" y="47303"/>
                </a:lnTo>
                <a:lnTo>
                  <a:pt x="0" y="0"/>
                </a:lnTo>
                <a:close/>
              </a:path>
            </a:pathLst>
          </a:custGeom>
          <a:ln w="3175">
            <a:solidFill>
              <a:srgbClr val="686868"/>
            </a:solidFill>
          </a:ln>
        </p:spPr>
        <p:txBody>
          <a:bodyPr wrap="square" lIns="0" tIns="0" rIns="0" bIns="0" rtlCol="0"/>
          <a:lstStyle/>
          <a:p>
            <a:endParaRPr dirty="0"/>
          </a:p>
        </p:txBody>
      </p:sp>
      <p:sp>
        <p:nvSpPr>
          <p:cNvPr id="457" name="bk object 457"/>
          <p:cNvSpPr/>
          <p:nvPr/>
        </p:nvSpPr>
        <p:spPr>
          <a:xfrm>
            <a:off x="889902" y="12086111"/>
            <a:ext cx="49530" cy="80010"/>
          </a:xfrm>
          <a:custGeom>
            <a:avLst/>
            <a:gdLst/>
            <a:ahLst/>
            <a:cxnLst/>
            <a:rect l="l" t="t" r="r" b="b"/>
            <a:pathLst>
              <a:path w="49530" h="80009">
                <a:moveTo>
                  <a:pt x="0" y="33506"/>
                </a:moveTo>
                <a:lnTo>
                  <a:pt x="32521" y="0"/>
                </a:lnTo>
                <a:lnTo>
                  <a:pt x="49274" y="79825"/>
                </a:lnTo>
                <a:lnTo>
                  <a:pt x="0" y="33506"/>
                </a:lnTo>
                <a:close/>
              </a:path>
            </a:pathLst>
          </a:custGeom>
          <a:ln w="3175">
            <a:solidFill>
              <a:srgbClr val="686868"/>
            </a:solidFill>
          </a:ln>
        </p:spPr>
        <p:txBody>
          <a:bodyPr wrap="square" lIns="0" tIns="0" rIns="0" bIns="0" rtlCol="0"/>
          <a:lstStyle/>
          <a:p>
            <a:endParaRPr dirty="0"/>
          </a:p>
        </p:txBody>
      </p:sp>
      <p:sp>
        <p:nvSpPr>
          <p:cNvPr id="458" name="bk object 458"/>
          <p:cNvSpPr/>
          <p:nvPr/>
        </p:nvSpPr>
        <p:spPr>
          <a:xfrm>
            <a:off x="922423" y="12086111"/>
            <a:ext cx="47625" cy="80010"/>
          </a:xfrm>
          <a:custGeom>
            <a:avLst/>
            <a:gdLst/>
            <a:ahLst/>
            <a:cxnLst/>
            <a:rect l="l" t="t" r="r" b="b"/>
            <a:pathLst>
              <a:path w="47625" h="80009">
                <a:moveTo>
                  <a:pt x="0" y="0"/>
                </a:moveTo>
                <a:lnTo>
                  <a:pt x="16753" y="79825"/>
                </a:lnTo>
                <a:lnTo>
                  <a:pt x="47303" y="45332"/>
                </a:lnTo>
                <a:lnTo>
                  <a:pt x="0" y="0"/>
                </a:lnTo>
                <a:close/>
              </a:path>
            </a:pathLst>
          </a:custGeom>
          <a:ln w="3175">
            <a:solidFill>
              <a:srgbClr val="686868"/>
            </a:solidFill>
          </a:ln>
        </p:spPr>
        <p:txBody>
          <a:bodyPr wrap="square" lIns="0" tIns="0" rIns="0" bIns="0" rtlCol="0"/>
          <a:lstStyle/>
          <a:p>
            <a:endParaRPr dirty="0"/>
          </a:p>
        </p:txBody>
      </p:sp>
      <p:sp>
        <p:nvSpPr>
          <p:cNvPr id="459" name="bk object 459"/>
          <p:cNvSpPr/>
          <p:nvPr/>
        </p:nvSpPr>
        <p:spPr>
          <a:xfrm>
            <a:off x="939176" y="12131444"/>
            <a:ext cx="52705" cy="79375"/>
          </a:xfrm>
          <a:custGeom>
            <a:avLst/>
            <a:gdLst/>
            <a:ahLst/>
            <a:cxnLst/>
            <a:rect l="l" t="t" r="r" b="b"/>
            <a:pathLst>
              <a:path w="52705" h="79375">
                <a:moveTo>
                  <a:pt x="0" y="34492"/>
                </a:moveTo>
                <a:lnTo>
                  <a:pt x="30550" y="0"/>
                </a:lnTo>
                <a:lnTo>
                  <a:pt x="52231" y="78839"/>
                </a:lnTo>
                <a:lnTo>
                  <a:pt x="0" y="34492"/>
                </a:lnTo>
                <a:close/>
              </a:path>
            </a:pathLst>
          </a:custGeom>
          <a:ln w="3175">
            <a:solidFill>
              <a:srgbClr val="686868"/>
            </a:solidFill>
          </a:ln>
        </p:spPr>
        <p:txBody>
          <a:bodyPr wrap="square" lIns="0" tIns="0" rIns="0" bIns="0" rtlCol="0"/>
          <a:lstStyle/>
          <a:p>
            <a:endParaRPr dirty="0"/>
          </a:p>
        </p:txBody>
      </p:sp>
      <p:sp>
        <p:nvSpPr>
          <p:cNvPr id="460" name="bk object 460"/>
          <p:cNvSpPr/>
          <p:nvPr/>
        </p:nvSpPr>
        <p:spPr>
          <a:xfrm>
            <a:off x="969727" y="12131444"/>
            <a:ext cx="50800" cy="79375"/>
          </a:xfrm>
          <a:custGeom>
            <a:avLst/>
            <a:gdLst/>
            <a:ahLst/>
            <a:cxnLst/>
            <a:rect l="l" t="t" r="r" b="b"/>
            <a:pathLst>
              <a:path w="50800" h="79375">
                <a:moveTo>
                  <a:pt x="0" y="0"/>
                </a:moveTo>
                <a:lnTo>
                  <a:pt x="21680" y="78839"/>
                </a:lnTo>
                <a:lnTo>
                  <a:pt x="50260" y="42376"/>
                </a:lnTo>
                <a:lnTo>
                  <a:pt x="0" y="0"/>
                </a:lnTo>
                <a:close/>
              </a:path>
            </a:pathLst>
          </a:custGeom>
          <a:ln w="3175">
            <a:solidFill>
              <a:srgbClr val="686868"/>
            </a:solidFill>
          </a:ln>
        </p:spPr>
        <p:txBody>
          <a:bodyPr wrap="square" lIns="0" tIns="0" rIns="0" bIns="0" rtlCol="0"/>
          <a:lstStyle/>
          <a:p>
            <a:endParaRPr dirty="0"/>
          </a:p>
        </p:txBody>
      </p:sp>
      <p:sp>
        <p:nvSpPr>
          <p:cNvPr id="461" name="bk object 461"/>
          <p:cNvSpPr/>
          <p:nvPr/>
        </p:nvSpPr>
        <p:spPr>
          <a:xfrm>
            <a:off x="991408" y="12173821"/>
            <a:ext cx="54610" cy="77470"/>
          </a:xfrm>
          <a:custGeom>
            <a:avLst/>
            <a:gdLst/>
            <a:ahLst/>
            <a:cxnLst/>
            <a:rect l="l" t="t" r="r" b="b"/>
            <a:pathLst>
              <a:path w="54609" h="77470">
                <a:moveTo>
                  <a:pt x="0" y="36463"/>
                </a:moveTo>
                <a:lnTo>
                  <a:pt x="28579" y="0"/>
                </a:lnTo>
                <a:lnTo>
                  <a:pt x="54202" y="76868"/>
                </a:lnTo>
                <a:lnTo>
                  <a:pt x="0" y="36463"/>
                </a:lnTo>
                <a:close/>
              </a:path>
            </a:pathLst>
          </a:custGeom>
          <a:ln w="3175">
            <a:solidFill>
              <a:srgbClr val="686868"/>
            </a:solidFill>
          </a:ln>
        </p:spPr>
        <p:txBody>
          <a:bodyPr wrap="square" lIns="0" tIns="0" rIns="0" bIns="0" rtlCol="0"/>
          <a:lstStyle/>
          <a:p>
            <a:endParaRPr dirty="0"/>
          </a:p>
        </p:txBody>
      </p:sp>
      <p:sp>
        <p:nvSpPr>
          <p:cNvPr id="462" name="bk object 462"/>
          <p:cNvSpPr/>
          <p:nvPr/>
        </p:nvSpPr>
        <p:spPr>
          <a:xfrm>
            <a:off x="1019987" y="12173821"/>
            <a:ext cx="52705" cy="77470"/>
          </a:xfrm>
          <a:custGeom>
            <a:avLst/>
            <a:gdLst/>
            <a:ahLst/>
            <a:cxnLst/>
            <a:rect l="l" t="t" r="r" b="b"/>
            <a:pathLst>
              <a:path w="52705" h="77470">
                <a:moveTo>
                  <a:pt x="0" y="0"/>
                </a:moveTo>
                <a:lnTo>
                  <a:pt x="25622" y="76868"/>
                </a:lnTo>
                <a:lnTo>
                  <a:pt x="52231" y="38434"/>
                </a:lnTo>
                <a:lnTo>
                  <a:pt x="0" y="0"/>
                </a:lnTo>
                <a:close/>
              </a:path>
            </a:pathLst>
          </a:custGeom>
          <a:ln w="3175">
            <a:solidFill>
              <a:srgbClr val="686868"/>
            </a:solidFill>
          </a:ln>
        </p:spPr>
        <p:txBody>
          <a:bodyPr wrap="square" lIns="0" tIns="0" rIns="0" bIns="0" rtlCol="0"/>
          <a:lstStyle/>
          <a:p>
            <a:endParaRPr dirty="0"/>
          </a:p>
        </p:txBody>
      </p:sp>
      <p:sp>
        <p:nvSpPr>
          <p:cNvPr id="463" name="bk object 463"/>
          <p:cNvSpPr/>
          <p:nvPr/>
        </p:nvSpPr>
        <p:spPr>
          <a:xfrm>
            <a:off x="1045610" y="12212255"/>
            <a:ext cx="56515" cy="76200"/>
          </a:xfrm>
          <a:custGeom>
            <a:avLst/>
            <a:gdLst/>
            <a:ahLst/>
            <a:cxnLst/>
            <a:rect l="l" t="t" r="r" b="b"/>
            <a:pathLst>
              <a:path w="56515" h="76200">
                <a:moveTo>
                  <a:pt x="0" y="38434"/>
                </a:moveTo>
                <a:lnTo>
                  <a:pt x="26608" y="0"/>
                </a:lnTo>
                <a:lnTo>
                  <a:pt x="56173" y="75883"/>
                </a:lnTo>
                <a:lnTo>
                  <a:pt x="0" y="38434"/>
                </a:lnTo>
                <a:close/>
              </a:path>
            </a:pathLst>
          </a:custGeom>
          <a:ln w="3175">
            <a:solidFill>
              <a:srgbClr val="686868"/>
            </a:solidFill>
          </a:ln>
        </p:spPr>
        <p:txBody>
          <a:bodyPr wrap="square" lIns="0" tIns="0" rIns="0" bIns="0" rtlCol="0"/>
          <a:lstStyle/>
          <a:p>
            <a:endParaRPr dirty="0"/>
          </a:p>
        </p:txBody>
      </p:sp>
      <p:sp>
        <p:nvSpPr>
          <p:cNvPr id="464" name="bk object 464"/>
          <p:cNvSpPr/>
          <p:nvPr/>
        </p:nvSpPr>
        <p:spPr>
          <a:xfrm>
            <a:off x="1072218" y="12212255"/>
            <a:ext cx="54610" cy="76200"/>
          </a:xfrm>
          <a:custGeom>
            <a:avLst/>
            <a:gdLst/>
            <a:ahLst/>
            <a:cxnLst/>
            <a:rect l="l" t="t" r="r" b="b"/>
            <a:pathLst>
              <a:path w="54609" h="76200">
                <a:moveTo>
                  <a:pt x="0" y="0"/>
                </a:moveTo>
                <a:lnTo>
                  <a:pt x="29564" y="75883"/>
                </a:lnTo>
                <a:lnTo>
                  <a:pt x="54202" y="36463"/>
                </a:lnTo>
                <a:lnTo>
                  <a:pt x="0" y="0"/>
                </a:lnTo>
                <a:close/>
              </a:path>
            </a:pathLst>
          </a:custGeom>
          <a:ln w="3175">
            <a:solidFill>
              <a:srgbClr val="686868"/>
            </a:solidFill>
          </a:ln>
        </p:spPr>
        <p:txBody>
          <a:bodyPr wrap="square" lIns="0" tIns="0" rIns="0" bIns="0" rtlCol="0"/>
          <a:lstStyle/>
          <a:p>
            <a:endParaRPr dirty="0"/>
          </a:p>
        </p:txBody>
      </p:sp>
      <p:sp>
        <p:nvSpPr>
          <p:cNvPr id="465" name="bk object 465"/>
          <p:cNvSpPr/>
          <p:nvPr/>
        </p:nvSpPr>
        <p:spPr>
          <a:xfrm>
            <a:off x="1101783" y="12248718"/>
            <a:ext cx="58419" cy="74295"/>
          </a:xfrm>
          <a:custGeom>
            <a:avLst/>
            <a:gdLst/>
            <a:ahLst/>
            <a:cxnLst/>
            <a:rect l="l" t="t" r="r" b="b"/>
            <a:pathLst>
              <a:path w="58419" h="74295">
                <a:moveTo>
                  <a:pt x="0" y="39419"/>
                </a:moveTo>
                <a:lnTo>
                  <a:pt x="24637" y="0"/>
                </a:lnTo>
                <a:lnTo>
                  <a:pt x="58144" y="73912"/>
                </a:lnTo>
                <a:lnTo>
                  <a:pt x="0" y="39419"/>
                </a:lnTo>
                <a:close/>
              </a:path>
            </a:pathLst>
          </a:custGeom>
          <a:ln w="3175">
            <a:solidFill>
              <a:srgbClr val="686868"/>
            </a:solidFill>
          </a:ln>
        </p:spPr>
        <p:txBody>
          <a:bodyPr wrap="square" lIns="0" tIns="0" rIns="0" bIns="0" rtlCol="0"/>
          <a:lstStyle/>
          <a:p>
            <a:endParaRPr dirty="0"/>
          </a:p>
        </p:txBody>
      </p:sp>
      <p:sp>
        <p:nvSpPr>
          <p:cNvPr id="466" name="bk object 466"/>
          <p:cNvSpPr/>
          <p:nvPr/>
        </p:nvSpPr>
        <p:spPr>
          <a:xfrm>
            <a:off x="1126420" y="12248718"/>
            <a:ext cx="56515" cy="74295"/>
          </a:xfrm>
          <a:custGeom>
            <a:avLst/>
            <a:gdLst/>
            <a:ahLst/>
            <a:cxnLst/>
            <a:rect l="l" t="t" r="r" b="b"/>
            <a:pathLst>
              <a:path w="56515" h="74295">
                <a:moveTo>
                  <a:pt x="0" y="0"/>
                </a:moveTo>
                <a:lnTo>
                  <a:pt x="33506" y="73912"/>
                </a:lnTo>
                <a:lnTo>
                  <a:pt x="56173" y="33506"/>
                </a:lnTo>
                <a:lnTo>
                  <a:pt x="0" y="0"/>
                </a:lnTo>
                <a:close/>
              </a:path>
            </a:pathLst>
          </a:custGeom>
          <a:ln w="3175">
            <a:solidFill>
              <a:srgbClr val="686868"/>
            </a:solidFill>
          </a:ln>
        </p:spPr>
        <p:txBody>
          <a:bodyPr wrap="square" lIns="0" tIns="0" rIns="0" bIns="0" rtlCol="0"/>
          <a:lstStyle/>
          <a:p>
            <a:endParaRPr dirty="0"/>
          </a:p>
        </p:txBody>
      </p:sp>
      <p:sp>
        <p:nvSpPr>
          <p:cNvPr id="467" name="bk object 467"/>
          <p:cNvSpPr/>
          <p:nvPr/>
        </p:nvSpPr>
        <p:spPr>
          <a:xfrm>
            <a:off x="1159927" y="12282225"/>
            <a:ext cx="61594" cy="72390"/>
          </a:xfrm>
          <a:custGeom>
            <a:avLst/>
            <a:gdLst/>
            <a:ahLst/>
            <a:cxnLst/>
            <a:rect l="l" t="t" r="r" b="b"/>
            <a:pathLst>
              <a:path w="61594" h="72390">
                <a:moveTo>
                  <a:pt x="0" y="40405"/>
                </a:moveTo>
                <a:lnTo>
                  <a:pt x="22666" y="0"/>
                </a:lnTo>
                <a:lnTo>
                  <a:pt x="61100" y="71941"/>
                </a:lnTo>
                <a:lnTo>
                  <a:pt x="0" y="40405"/>
                </a:lnTo>
                <a:close/>
              </a:path>
            </a:pathLst>
          </a:custGeom>
          <a:ln w="3175">
            <a:solidFill>
              <a:srgbClr val="686868"/>
            </a:solidFill>
          </a:ln>
        </p:spPr>
        <p:txBody>
          <a:bodyPr wrap="square" lIns="0" tIns="0" rIns="0" bIns="0" rtlCol="0"/>
          <a:lstStyle/>
          <a:p>
            <a:endParaRPr dirty="0"/>
          </a:p>
        </p:txBody>
      </p:sp>
      <p:sp>
        <p:nvSpPr>
          <p:cNvPr id="468" name="bk object 468"/>
          <p:cNvSpPr/>
          <p:nvPr/>
        </p:nvSpPr>
        <p:spPr>
          <a:xfrm>
            <a:off x="1182594" y="12282225"/>
            <a:ext cx="58419" cy="72390"/>
          </a:xfrm>
          <a:custGeom>
            <a:avLst/>
            <a:gdLst/>
            <a:ahLst/>
            <a:cxnLst/>
            <a:rect l="l" t="t" r="r" b="b"/>
            <a:pathLst>
              <a:path w="58419" h="72390">
                <a:moveTo>
                  <a:pt x="0" y="0"/>
                </a:moveTo>
                <a:lnTo>
                  <a:pt x="38434" y="71941"/>
                </a:lnTo>
                <a:lnTo>
                  <a:pt x="58144" y="29564"/>
                </a:lnTo>
                <a:lnTo>
                  <a:pt x="0" y="0"/>
                </a:lnTo>
                <a:close/>
              </a:path>
            </a:pathLst>
          </a:custGeom>
          <a:ln w="3175">
            <a:solidFill>
              <a:srgbClr val="686868"/>
            </a:solidFill>
          </a:ln>
        </p:spPr>
        <p:txBody>
          <a:bodyPr wrap="square" lIns="0" tIns="0" rIns="0" bIns="0" rtlCol="0"/>
          <a:lstStyle/>
          <a:p>
            <a:endParaRPr dirty="0"/>
          </a:p>
        </p:txBody>
      </p:sp>
      <p:sp>
        <p:nvSpPr>
          <p:cNvPr id="469" name="bk object 469"/>
          <p:cNvSpPr/>
          <p:nvPr/>
        </p:nvSpPr>
        <p:spPr>
          <a:xfrm>
            <a:off x="1221028" y="12311790"/>
            <a:ext cx="61594" cy="70485"/>
          </a:xfrm>
          <a:custGeom>
            <a:avLst/>
            <a:gdLst/>
            <a:ahLst/>
            <a:cxnLst/>
            <a:rect l="l" t="t" r="r" b="b"/>
            <a:pathLst>
              <a:path w="61594" h="70484">
                <a:moveTo>
                  <a:pt x="0" y="42376"/>
                </a:moveTo>
                <a:lnTo>
                  <a:pt x="19709" y="0"/>
                </a:lnTo>
                <a:lnTo>
                  <a:pt x="61100" y="69970"/>
                </a:lnTo>
                <a:lnTo>
                  <a:pt x="0" y="42376"/>
                </a:lnTo>
                <a:close/>
              </a:path>
            </a:pathLst>
          </a:custGeom>
          <a:ln w="3175">
            <a:solidFill>
              <a:srgbClr val="686868"/>
            </a:solidFill>
          </a:ln>
        </p:spPr>
        <p:txBody>
          <a:bodyPr wrap="square" lIns="0" tIns="0" rIns="0" bIns="0" rtlCol="0"/>
          <a:lstStyle/>
          <a:p>
            <a:endParaRPr dirty="0"/>
          </a:p>
        </p:txBody>
      </p:sp>
      <p:sp>
        <p:nvSpPr>
          <p:cNvPr id="470" name="bk object 470"/>
          <p:cNvSpPr/>
          <p:nvPr/>
        </p:nvSpPr>
        <p:spPr>
          <a:xfrm>
            <a:off x="1240738" y="12311790"/>
            <a:ext cx="59690" cy="70485"/>
          </a:xfrm>
          <a:custGeom>
            <a:avLst/>
            <a:gdLst/>
            <a:ahLst/>
            <a:cxnLst/>
            <a:rect l="l" t="t" r="r" b="b"/>
            <a:pathLst>
              <a:path w="59690" h="70484">
                <a:moveTo>
                  <a:pt x="0" y="0"/>
                </a:moveTo>
                <a:lnTo>
                  <a:pt x="41390" y="69970"/>
                </a:lnTo>
                <a:lnTo>
                  <a:pt x="59129" y="26608"/>
                </a:lnTo>
                <a:lnTo>
                  <a:pt x="0" y="0"/>
                </a:lnTo>
                <a:close/>
              </a:path>
            </a:pathLst>
          </a:custGeom>
          <a:ln w="3175">
            <a:solidFill>
              <a:srgbClr val="686868"/>
            </a:solidFill>
          </a:ln>
        </p:spPr>
        <p:txBody>
          <a:bodyPr wrap="square" lIns="0" tIns="0" rIns="0" bIns="0" rtlCol="0"/>
          <a:lstStyle/>
          <a:p>
            <a:endParaRPr dirty="0"/>
          </a:p>
        </p:txBody>
      </p:sp>
      <p:sp>
        <p:nvSpPr>
          <p:cNvPr id="471" name="bk object 471"/>
          <p:cNvSpPr/>
          <p:nvPr/>
        </p:nvSpPr>
        <p:spPr>
          <a:xfrm>
            <a:off x="1282129" y="12338398"/>
            <a:ext cx="64135" cy="68580"/>
          </a:xfrm>
          <a:custGeom>
            <a:avLst/>
            <a:gdLst/>
            <a:ahLst/>
            <a:cxnLst/>
            <a:rect l="l" t="t" r="r" b="b"/>
            <a:pathLst>
              <a:path w="64134" h="68579">
                <a:moveTo>
                  <a:pt x="0" y="43361"/>
                </a:moveTo>
                <a:lnTo>
                  <a:pt x="17738" y="0"/>
                </a:lnTo>
                <a:lnTo>
                  <a:pt x="64057" y="67999"/>
                </a:lnTo>
                <a:lnTo>
                  <a:pt x="0" y="43361"/>
                </a:lnTo>
                <a:close/>
              </a:path>
            </a:pathLst>
          </a:custGeom>
          <a:ln w="3175">
            <a:solidFill>
              <a:srgbClr val="686868"/>
            </a:solidFill>
          </a:ln>
        </p:spPr>
        <p:txBody>
          <a:bodyPr wrap="square" lIns="0" tIns="0" rIns="0" bIns="0" rtlCol="0"/>
          <a:lstStyle/>
          <a:p>
            <a:endParaRPr dirty="0"/>
          </a:p>
        </p:txBody>
      </p:sp>
      <p:sp>
        <p:nvSpPr>
          <p:cNvPr id="472" name="bk object 472"/>
          <p:cNvSpPr/>
          <p:nvPr/>
        </p:nvSpPr>
        <p:spPr>
          <a:xfrm>
            <a:off x="1299868" y="12338398"/>
            <a:ext cx="61594" cy="68580"/>
          </a:xfrm>
          <a:custGeom>
            <a:avLst/>
            <a:gdLst/>
            <a:ahLst/>
            <a:cxnLst/>
            <a:rect l="l" t="t" r="r" b="b"/>
            <a:pathLst>
              <a:path w="61594" h="68579">
                <a:moveTo>
                  <a:pt x="0" y="0"/>
                </a:moveTo>
                <a:lnTo>
                  <a:pt x="46318" y="67999"/>
                </a:lnTo>
                <a:lnTo>
                  <a:pt x="61100" y="23651"/>
                </a:lnTo>
                <a:lnTo>
                  <a:pt x="0" y="0"/>
                </a:lnTo>
                <a:close/>
              </a:path>
            </a:pathLst>
          </a:custGeom>
          <a:ln w="3175">
            <a:solidFill>
              <a:srgbClr val="686868"/>
            </a:solidFill>
          </a:ln>
        </p:spPr>
        <p:txBody>
          <a:bodyPr wrap="square" lIns="0" tIns="0" rIns="0" bIns="0" rtlCol="0"/>
          <a:lstStyle/>
          <a:p>
            <a:endParaRPr dirty="0"/>
          </a:p>
        </p:txBody>
      </p:sp>
      <p:sp>
        <p:nvSpPr>
          <p:cNvPr id="473" name="bk object 473"/>
          <p:cNvSpPr/>
          <p:nvPr/>
        </p:nvSpPr>
        <p:spPr>
          <a:xfrm>
            <a:off x="1346186" y="12362050"/>
            <a:ext cx="64135" cy="65405"/>
          </a:xfrm>
          <a:custGeom>
            <a:avLst/>
            <a:gdLst/>
            <a:ahLst/>
            <a:cxnLst/>
            <a:rect l="l" t="t" r="r" b="b"/>
            <a:pathLst>
              <a:path w="64134" h="65404">
                <a:moveTo>
                  <a:pt x="0" y="44347"/>
                </a:moveTo>
                <a:lnTo>
                  <a:pt x="14782" y="0"/>
                </a:lnTo>
                <a:lnTo>
                  <a:pt x="64057" y="65042"/>
                </a:lnTo>
                <a:lnTo>
                  <a:pt x="0" y="44347"/>
                </a:lnTo>
                <a:close/>
              </a:path>
            </a:pathLst>
          </a:custGeom>
          <a:ln w="3175">
            <a:solidFill>
              <a:srgbClr val="686868"/>
            </a:solidFill>
          </a:ln>
        </p:spPr>
        <p:txBody>
          <a:bodyPr wrap="square" lIns="0" tIns="0" rIns="0" bIns="0" rtlCol="0"/>
          <a:lstStyle/>
          <a:p>
            <a:endParaRPr dirty="0"/>
          </a:p>
        </p:txBody>
      </p:sp>
      <p:sp>
        <p:nvSpPr>
          <p:cNvPr id="474" name="bk object 474"/>
          <p:cNvSpPr/>
          <p:nvPr/>
        </p:nvSpPr>
        <p:spPr>
          <a:xfrm>
            <a:off x="1360968" y="12362050"/>
            <a:ext cx="63500" cy="65405"/>
          </a:xfrm>
          <a:custGeom>
            <a:avLst/>
            <a:gdLst/>
            <a:ahLst/>
            <a:cxnLst/>
            <a:rect l="l" t="t" r="r" b="b"/>
            <a:pathLst>
              <a:path w="63500" h="65404">
                <a:moveTo>
                  <a:pt x="0" y="0"/>
                </a:moveTo>
                <a:lnTo>
                  <a:pt x="49274" y="65042"/>
                </a:lnTo>
                <a:lnTo>
                  <a:pt x="63071" y="19709"/>
                </a:lnTo>
                <a:lnTo>
                  <a:pt x="0" y="0"/>
                </a:lnTo>
                <a:close/>
              </a:path>
            </a:pathLst>
          </a:custGeom>
          <a:ln w="3175">
            <a:solidFill>
              <a:srgbClr val="686868"/>
            </a:solidFill>
          </a:ln>
        </p:spPr>
        <p:txBody>
          <a:bodyPr wrap="square" lIns="0" tIns="0" rIns="0" bIns="0" rtlCol="0"/>
          <a:lstStyle/>
          <a:p>
            <a:endParaRPr dirty="0"/>
          </a:p>
        </p:txBody>
      </p:sp>
      <p:sp>
        <p:nvSpPr>
          <p:cNvPr id="475" name="bk object 475"/>
          <p:cNvSpPr/>
          <p:nvPr/>
        </p:nvSpPr>
        <p:spPr>
          <a:xfrm>
            <a:off x="1410243" y="12381760"/>
            <a:ext cx="66040" cy="62230"/>
          </a:xfrm>
          <a:custGeom>
            <a:avLst/>
            <a:gdLst/>
            <a:ahLst/>
            <a:cxnLst/>
            <a:rect l="l" t="t" r="r" b="b"/>
            <a:pathLst>
              <a:path w="66040" h="62229">
                <a:moveTo>
                  <a:pt x="0" y="45332"/>
                </a:moveTo>
                <a:lnTo>
                  <a:pt x="13796" y="0"/>
                </a:lnTo>
                <a:lnTo>
                  <a:pt x="66028" y="62086"/>
                </a:lnTo>
                <a:lnTo>
                  <a:pt x="0" y="45332"/>
                </a:lnTo>
                <a:close/>
              </a:path>
            </a:pathLst>
          </a:custGeom>
          <a:ln w="3175">
            <a:solidFill>
              <a:srgbClr val="686868"/>
            </a:solidFill>
          </a:ln>
        </p:spPr>
        <p:txBody>
          <a:bodyPr wrap="square" lIns="0" tIns="0" rIns="0" bIns="0" rtlCol="0"/>
          <a:lstStyle/>
          <a:p>
            <a:endParaRPr dirty="0"/>
          </a:p>
        </p:txBody>
      </p:sp>
      <p:sp>
        <p:nvSpPr>
          <p:cNvPr id="476" name="bk object 476"/>
          <p:cNvSpPr/>
          <p:nvPr/>
        </p:nvSpPr>
        <p:spPr>
          <a:xfrm>
            <a:off x="1424040" y="12381760"/>
            <a:ext cx="63500" cy="62230"/>
          </a:xfrm>
          <a:custGeom>
            <a:avLst/>
            <a:gdLst/>
            <a:ahLst/>
            <a:cxnLst/>
            <a:rect l="l" t="t" r="r" b="b"/>
            <a:pathLst>
              <a:path w="63500" h="62229">
                <a:moveTo>
                  <a:pt x="0" y="0"/>
                </a:moveTo>
                <a:lnTo>
                  <a:pt x="52231" y="62086"/>
                </a:lnTo>
                <a:lnTo>
                  <a:pt x="63071" y="16753"/>
                </a:lnTo>
                <a:lnTo>
                  <a:pt x="0" y="0"/>
                </a:lnTo>
                <a:close/>
              </a:path>
            </a:pathLst>
          </a:custGeom>
          <a:ln w="3175">
            <a:solidFill>
              <a:srgbClr val="686868"/>
            </a:solidFill>
          </a:ln>
        </p:spPr>
        <p:txBody>
          <a:bodyPr wrap="square" lIns="0" tIns="0" rIns="0" bIns="0" rtlCol="0"/>
          <a:lstStyle/>
          <a:p>
            <a:endParaRPr dirty="0"/>
          </a:p>
        </p:txBody>
      </p:sp>
      <p:sp>
        <p:nvSpPr>
          <p:cNvPr id="477" name="bk object 477"/>
          <p:cNvSpPr/>
          <p:nvPr/>
        </p:nvSpPr>
        <p:spPr>
          <a:xfrm>
            <a:off x="1476271" y="12398513"/>
            <a:ext cx="67310" cy="58419"/>
          </a:xfrm>
          <a:custGeom>
            <a:avLst/>
            <a:gdLst/>
            <a:ahLst/>
            <a:cxnLst/>
            <a:rect l="l" t="t" r="r" b="b"/>
            <a:pathLst>
              <a:path w="67309" h="58420">
                <a:moveTo>
                  <a:pt x="0" y="45332"/>
                </a:moveTo>
                <a:lnTo>
                  <a:pt x="10840" y="0"/>
                </a:lnTo>
                <a:lnTo>
                  <a:pt x="67013" y="58144"/>
                </a:lnTo>
                <a:lnTo>
                  <a:pt x="0" y="45332"/>
                </a:lnTo>
                <a:close/>
              </a:path>
            </a:pathLst>
          </a:custGeom>
          <a:ln w="3175">
            <a:solidFill>
              <a:srgbClr val="686868"/>
            </a:solidFill>
          </a:ln>
        </p:spPr>
        <p:txBody>
          <a:bodyPr wrap="square" lIns="0" tIns="0" rIns="0" bIns="0" rtlCol="0"/>
          <a:lstStyle/>
          <a:p>
            <a:endParaRPr dirty="0"/>
          </a:p>
        </p:txBody>
      </p:sp>
      <p:sp>
        <p:nvSpPr>
          <p:cNvPr id="478" name="bk object 478"/>
          <p:cNvSpPr/>
          <p:nvPr/>
        </p:nvSpPr>
        <p:spPr>
          <a:xfrm>
            <a:off x="1487112" y="12398513"/>
            <a:ext cx="64135" cy="58419"/>
          </a:xfrm>
          <a:custGeom>
            <a:avLst/>
            <a:gdLst/>
            <a:ahLst/>
            <a:cxnLst/>
            <a:rect l="l" t="t" r="r" b="b"/>
            <a:pathLst>
              <a:path w="64134" h="58420">
                <a:moveTo>
                  <a:pt x="0" y="0"/>
                </a:moveTo>
                <a:lnTo>
                  <a:pt x="56173" y="58144"/>
                </a:lnTo>
                <a:lnTo>
                  <a:pt x="64057" y="12811"/>
                </a:lnTo>
                <a:lnTo>
                  <a:pt x="0" y="0"/>
                </a:lnTo>
                <a:close/>
              </a:path>
            </a:pathLst>
          </a:custGeom>
          <a:ln w="3175">
            <a:solidFill>
              <a:srgbClr val="686868"/>
            </a:solidFill>
          </a:ln>
        </p:spPr>
        <p:txBody>
          <a:bodyPr wrap="square" lIns="0" tIns="0" rIns="0" bIns="0" rtlCol="0"/>
          <a:lstStyle/>
          <a:p>
            <a:endParaRPr dirty="0"/>
          </a:p>
        </p:txBody>
      </p:sp>
      <p:sp>
        <p:nvSpPr>
          <p:cNvPr id="479" name="bk object 479"/>
          <p:cNvSpPr/>
          <p:nvPr/>
        </p:nvSpPr>
        <p:spPr>
          <a:xfrm>
            <a:off x="1543285" y="12411325"/>
            <a:ext cx="67310" cy="55244"/>
          </a:xfrm>
          <a:custGeom>
            <a:avLst/>
            <a:gdLst/>
            <a:ahLst/>
            <a:cxnLst/>
            <a:rect l="l" t="t" r="r" b="b"/>
            <a:pathLst>
              <a:path w="67309" h="55245">
                <a:moveTo>
                  <a:pt x="0" y="45332"/>
                </a:moveTo>
                <a:lnTo>
                  <a:pt x="7883" y="0"/>
                </a:lnTo>
                <a:lnTo>
                  <a:pt x="67013" y="55187"/>
                </a:lnTo>
                <a:lnTo>
                  <a:pt x="0" y="45332"/>
                </a:lnTo>
                <a:close/>
              </a:path>
            </a:pathLst>
          </a:custGeom>
          <a:ln w="3175">
            <a:solidFill>
              <a:srgbClr val="686868"/>
            </a:solidFill>
          </a:ln>
        </p:spPr>
        <p:txBody>
          <a:bodyPr wrap="square" lIns="0" tIns="0" rIns="0" bIns="0" rtlCol="0"/>
          <a:lstStyle/>
          <a:p>
            <a:endParaRPr dirty="0"/>
          </a:p>
        </p:txBody>
      </p:sp>
      <p:sp>
        <p:nvSpPr>
          <p:cNvPr id="480" name="bk object 480"/>
          <p:cNvSpPr/>
          <p:nvPr/>
        </p:nvSpPr>
        <p:spPr>
          <a:xfrm>
            <a:off x="1551169" y="12411325"/>
            <a:ext cx="64135" cy="55244"/>
          </a:xfrm>
          <a:custGeom>
            <a:avLst/>
            <a:gdLst/>
            <a:ahLst/>
            <a:cxnLst/>
            <a:rect l="l" t="t" r="r" b="b"/>
            <a:pathLst>
              <a:path w="64134" h="55245">
                <a:moveTo>
                  <a:pt x="0" y="0"/>
                </a:moveTo>
                <a:lnTo>
                  <a:pt x="59129" y="55187"/>
                </a:lnTo>
                <a:lnTo>
                  <a:pt x="64057" y="8869"/>
                </a:lnTo>
                <a:lnTo>
                  <a:pt x="0" y="0"/>
                </a:lnTo>
                <a:close/>
              </a:path>
            </a:pathLst>
          </a:custGeom>
          <a:ln w="3175">
            <a:solidFill>
              <a:srgbClr val="686868"/>
            </a:solidFill>
          </a:ln>
        </p:spPr>
        <p:txBody>
          <a:bodyPr wrap="square" lIns="0" tIns="0" rIns="0" bIns="0" rtlCol="0"/>
          <a:lstStyle/>
          <a:p>
            <a:endParaRPr dirty="0"/>
          </a:p>
        </p:txBody>
      </p:sp>
      <p:sp>
        <p:nvSpPr>
          <p:cNvPr id="481" name="bk object 481"/>
          <p:cNvSpPr/>
          <p:nvPr/>
        </p:nvSpPr>
        <p:spPr>
          <a:xfrm>
            <a:off x="1610299" y="12420194"/>
            <a:ext cx="68580" cy="52705"/>
          </a:xfrm>
          <a:custGeom>
            <a:avLst/>
            <a:gdLst/>
            <a:ahLst/>
            <a:cxnLst/>
            <a:rect l="l" t="t" r="r" b="b"/>
            <a:pathLst>
              <a:path w="68580" h="52704">
                <a:moveTo>
                  <a:pt x="0" y="46318"/>
                </a:moveTo>
                <a:lnTo>
                  <a:pt x="4927" y="0"/>
                </a:lnTo>
                <a:lnTo>
                  <a:pt x="67999" y="52231"/>
                </a:lnTo>
                <a:lnTo>
                  <a:pt x="0" y="46318"/>
                </a:lnTo>
                <a:close/>
              </a:path>
            </a:pathLst>
          </a:custGeom>
          <a:ln w="3175">
            <a:solidFill>
              <a:srgbClr val="686868"/>
            </a:solidFill>
          </a:ln>
        </p:spPr>
        <p:txBody>
          <a:bodyPr wrap="square" lIns="0" tIns="0" rIns="0" bIns="0" rtlCol="0"/>
          <a:lstStyle/>
          <a:p>
            <a:endParaRPr dirty="0"/>
          </a:p>
        </p:txBody>
      </p:sp>
      <p:sp>
        <p:nvSpPr>
          <p:cNvPr id="482" name="bk object 482"/>
          <p:cNvSpPr/>
          <p:nvPr/>
        </p:nvSpPr>
        <p:spPr>
          <a:xfrm>
            <a:off x="1615226" y="12420194"/>
            <a:ext cx="65405" cy="52705"/>
          </a:xfrm>
          <a:custGeom>
            <a:avLst/>
            <a:gdLst/>
            <a:ahLst/>
            <a:cxnLst/>
            <a:rect l="l" t="t" r="r" b="b"/>
            <a:pathLst>
              <a:path w="65405" h="52704">
                <a:moveTo>
                  <a:pt x="0" y="0"/>
                </a:moveTo>
                <a:lnTo>
                  <a:pt x="63071" y="52231"/>
                </a:lnTo>
                <a:lnTo>
                  <a:pt x="65042" y="4927"/>
                </a:lnTo>
                <a:lnTo>
                  <a:pt x="0" y="0"/>
                </a:lnTo>
                <a:close/>
              </a:path>
            </a:pathLst>
          </a:custGeom>
          <a:ln w="3175">
            <a:solidFill>
              <a:srgbClr val="686868"/>
            </a:solidFill>
          </a:ln>
        </p:spPr>
        <p:txBody>
          <a:bodyPr wrap="square" lIns="0" tIns="0" rIns="0" bIns="0" rtlCol="0"/>
          <a:lstStyle/>
          <a:p>
            <a:endParaRPr dirty="0"/>
          </a:p>
        </p:txBody>
      </p:sp>
      <p:sp>
        <p:nvSpPr>
          <p:cNvPr id="483" name="bk object 483"/>
          <p:cNvSpPr/>
          <p:nvPr/>
        </p:nvSpPr>
        <p:spPr>
          <a:xfrm>
            <a:off x="1678298" y="12425122"/>
            <a:ext cx="67310" cy="49530"/>
          </a:xfrm>
          <a:custGeom>
            <a:avLst/>
            <a:gdLst/>
            <a:ahLst/>
            <a:cxnLst/>
            <a:rect l="l" t="t" r="r" b="b"/>
            <a:pathLst>
              <a:path w="67310" h="49529">
                <a:moveTo>
                  <a:pt x="0" y="47303"/>
                </a:moveTo>
                <a:lnTo>
                  <a:pt x="1970" y="0"/>
                </a:lnTo>
                <a:lnTo>
                  <a:pt x="67013" y="49274"/>
                </a:lnTo>
                <a:lnTo>
                  <a:pt x="0" y="47303"/>
                </a:lnTo>
                <a:close/>
              </a:path>
            </a:pathLst>
          </a:custGeom>
          <a:ln w="3175">
            <a:solidFill>
              <a:srgbClr val="686868"/>
            </a:solidFill>
          </a:ln>
        </p:spPr>
        <p:txBody>
          <a:bodyPr wrap="square" lIns="0" tIns="0" rIns="0" bIns="0" rtlCol="0"/>
          <a:lstStyle/>
          <a:p>
            <a:endParaRPr dirty="0"/>
          </a:p>
        </p:txBody>
      </p:sp>
      <p:sp>
        <p:nvSpPr>
          <p:cNvPr id="484" name="bk object 484"/>
          <p:cNvSpPr/>
          <p:nvPr/>
        </p:nvSpPr>
        <p:spPr>
          <a:xfrm>
            <a:off x="1680269" y="12425122"/>
            <a:ext cx="65405" cy="49530"/>
          </a:xfrm>
          <a:custGeom>
            <a:avLst/>
            <a:gdLst/>
            <a:ahLst/>
            <a:cxnLst/>
            <a:rect l="l" t="t" r="r" b="b"/>
            <a:pathLst>
              <a:path w="65405" h="49529">
                <a:moveTo>
                  <a:pt x="0" y="0"/>
                </a:moveTo>
                <a:lnTo>
                  <a:pt x="65042" y="49274"/>
                </a:lnTo>
                <a:lnTo>
                  <a:pt x="65042" y="1970"/>
                </a:lnTo>
                <a:lnTo>
                  <a:pt x="0" y="0"/>
                </a:lnTo>
                <a:close/>
              </a:path>
            </a:pathLst>
          </a:custGeom>
          <a:ln w="3175">
            <a:solidFill>
              <a:srgbClr val="686868"/>
            </a:solidFill>
          </a:ln>
        </p:spPr>
        <p:txBody>
          <a:bodyPr wrap="square" lIns="0" tIns="0" rIns="0" bIns="0" rtlCol="0"/>
          <a:lstStyle/>
          <a:p>
            <a:endParaRPr dirty="0"/>
          </a:p>
        </p:txBody>
      </p:sp>
      <p:sp>
        <p:nvSpPr>
          <p:cNvPr id="485" name="bk object 485"/>
          <p:cNvSpPr/>
          <p:nvPr/>
        </p:nvSpPr>
        <p:spPr>
          <a:xfrm>
            <a:off x="535123" y="1747282"/>
            <a:ext cx="46355" cy="9516110"/>
          </a:xfrm>
          <a:custGeom>
            <a:avLst/>
            <a:gdLst/>
            <a:ahLst/>
            <a:cxnLst/>
            <a:rect l="l" t="t" r="r" b="b"/>
            <a:pathLst>
              <a:path w="46354" h="9516110">
                <a:moveTo>
                  <a:pt x="0" y="0"/>
                </a:moveTo>
                <a:lnTo>
                  <a:pt x="0" y="9515941"/>
                </a:lnTo>
                <a:lnTo>
                  <a:pt x="46318" y="9515941"/>
                </a:lnTo>
                <a:lnTo>
                  <a:pt x="0" y="0"/>
                </a:lnTo>
                <a:close/>
              </a:path>
              <a:path w="46354" h="9516110">
                <a:moveTo>
                  <a:pt x="46318" y="0"/>
                </a:moveTo>
                <a:lnTo>
                  <a:pt x="0" y="0"/>
                </a:lnTo>
                <a:lnTo>
                  <a:pt x="46318" y="9515941"/>
                </a:lnTo>
                <a:lnTo>
                  <a:pt x="46318" y="0"/>
                </a:lnTo>
                <a:close/>
              </a:path>
            </a:pathLst>
          </a:custGeom>
          <a:solidFill>
            <a:srgbClr val="686868"/>
          </a:solidFill>
        </p:spPr>
        <p:txBody>
          <a:bodyPr wrap="square" lIns="0" tIns="0" rIns="0" bIns="0" rtlCol="0"/>
          <a:lstStyle/>
          <a:p>
            <a:endParaRPr dirty="0"/>
          </a:p>
        </p:txBody>
      </p:sp>
      <p:sp>
        <p:nvSpPr>
          <p:cNvPr id="486" name="bk object 486"/>
          <p:cNvSpPr/>
          <p:nvPr/>
        </p:nvSpPr>
        <p:spPr>
          <a:xfrm>
            <a:off x="535123" y="1747282"/>
            <a:ext cx="46355" cy="9516110"/>
          </a:xfrm>
          <a:custGeom>
            <a:avLst/>
            <a:gdLst/>
            <a:ahLst/>
            <a:cxnLst/>
            <a:rect l="l" t="t" r="r" b="b"/>
            <a:pathLst>
              <a:path w="46354" h="9516110">
                <a:moveTo>
                  <a:pt x="0" y="9515941"/>
                </a:moveTo>
                <a:lnTo>
                  <a:pt x="46318" y="9515941"/>
                </a:lnTo>
                <a:lnTo>
                  <a:pt x="0" y="0"/>
                </a:lnTo>
                <a:lnTo>
                  <a:pt x="0" y="9515941"/>
                </a:lnTo>
                <a:close/>
              </a:path>
            </a:pathLst>
          </a:custGeom>
          <a:ln w="3175">
            <a:solidFill>
              <a:srgbClr val="686868"/>
            </a:solidFill>
          </a:ln>
        </p:spPr>
        <p:txBody>
          <a:bodyPr wrap="square" lIns="0" tIns="0" rIns="0" bIns="0" rtlCol="0"/>
          <a:lstStyle/>
          <a:p>
            <a:endParaRPr dirty="0"/>
          </a:p>
        </p:txBody>
      </p:sp>
      <p:sp>
        <p:nvSpPr>
          <p:cNvPr id="487" name="bk object 487"/>
          <p:cNvSpPr/>
          <p:nvPr/>
        </p:nvSpPr>
        <p:spPr>
          <a:xfrm>
            <a:off x="535123" y="1747282"/>
            <a:ext cx="46355" cy="9516110"/>
          </a:xfrm>
          <a:custGeom>
            <a:avLst/>
            <a:gdLst/>
            <a:ahLst/>
            <a:cxnLst/>
            <a:rect l="l" t="t" r="r" b="b"/>
            <a:pathLst>
              <a:path w="46354" h="9516110">
                <a:moveTo>
                  <a:pt x="46318" y="9515941"/>
                </a:moveTo>
                <a:lnTo>
                  <a:pt x="0" y="0"/>
                </a:lnTo>
                <a:lnTo>
                  <a:pt x="46318" y="0"/>
                </a:lnTo>
                <a:lnTo>
                  <a:pt x="46318" y="9515941"/>
                </a:lnTo>
                <a:close/>
              </a:path>
            </a:pathLst>
          </a:custGeom>
          <a:ln w="3175">
            <a:solidFill>
              <a:srgbClr val="686868"/>
            </a:solidFill>
          </a:ln>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51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00" b="1" i="0">
                <a:solidFill>
                  <a:schemeClr val="tx1"/>
                </a:solidFill>
                <a:latin typeface="Arial"/>
                <a:cs typeface="Arial"/>
              </a:defRPr>
            </a:lvl1pPr>
          </a:lstStyle>
          <a:p>
            <a:endParaRPr/>
          </a:p>
        </p:txBody>
      </p:sp>
      <p:sp>
        <p:nvSpPr>
          <p:cNvPr id="3" name="Holder 3"/>
          <p:cNvSpPr>
            <a:spLocks noGrp="1"/>
          </p:cNvSpPr>
          <p:nvPr>
            <p:ph sz="half" idx="2"/>
          </p:nvPr>
        </p:nvSpPr>
        <p:spPr>
          <a:xfrm>
            <a:off x="1005205" y="2992564"/>
            <a:ext cx="8745284" cy="858735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992564"/>
            <a:ext cx="8745284" cy="858735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532774" y="1309844"/>
            <a:ext cx="3098800" cy="806450"/>
          </a:xfrm>
          <a:prstGeom prst="rect">
            <a:avLst/>
          </a:prstGeom>
        </p:spPr>
        <p:txBody>
          <a:bodyPr wrap="square" lIns="0" tIns="0" rIns="0" bIns="0">
            <a:spAutoFit/>
          </a:bodyPr>
          <a:lstStyle>
            <a:lvl1pPr>
              <a:defRPr sz="5100" b="1" i="0">
                <a:solidFill>
                  <a:schemeClr val="tx1"/>
                </a:solidFill>
                <a:latin typeface="Arial"/>
                <a:cs typeface="Arial"/>
              </a:defRPr>
            </a:lvl1pPr>
          </a:lstStyle>
          <a:p>
            <a:endParaRPr/>
          </a:p>
        </p:txBody>
      </p:sp>
      <p:sp>
        <p:nvSpPr>
          <p:cNvPr id="3" name="Holder 3"/>
          <p:cNvSpPr>
            <a:spLocks noGrp="1"/>
          </p:cNvSpPr>
          <p:nvPr>
            <p:ph type="body" idx="1"/>
          </p:nvPr>
        </p:nvSpPr>
        <p:spPr>
          <a:xfrm>
            <a:off x="1734090" y="2650360"/>
            <a:ext cx="16635919" cy="76358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6835394" y="12100370"/>
            <a:ext cx="6433312" cy="650557"/>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1005205" y="12100370"/>
            <a:ext cx="4623943" cy="65055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10/11/2024</a:t>
            </a:fld>
            <a:endParaRPr lang="en-US" dirty="0"/>
          </a:p>
        </p:txBody>
      </p:sp>
      <p:sp>
        <p:nvSpPr>
          <p:cNvPr id="6" name="Holder 6"/>
          <p:cNvSpPr>
            <a:spLocks noGrp="1"/>
          </p:cNvSpPr>
          <p:nvPr>
            <p:ph type="sldNum" sz="quarter" idx="7"/>
          </p:nvPr>
        </p:nvSpPr>
        <p:spPr>
          <a:xfrm>
            <a:off x="14474953" y="12100370"/>
            <a:ext cx="4623943" cy="65055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 name="object 56">
            <a:extLst>
              <a:ext uri="{C183D7F6-B498-43B3-948B-1728B52AA6E4}">
                <adec:decorative xmlns:adec="http://schemas.microsoft.com/office/drawing/2017/decorative" xmlns="" val="1"/>
              </a:ext>
            </a:extLst>
          </p:cNvPr>
          <p:cNvSpPr txBox="1"/>
          <p:nvPr/>
        </p:nvSpPr>
        <p:spPr>
          <a:xfrm>
            <a:off x="1739263" y="2158844"/>
            <a:ext cx="16256635" cy="7209409"/>
          </a:xfrm>
          <a:prstGeom prst="rect">
            <a:avLst/>
          </a:prstGeom>
        </p:spPr>
        <p:txBody>
          <a:bodyPr vert="horz" wrap="square" lIns="0" tIns="15240" rIns="0" bIns="0" rtlCol="0">
            <a:spAutoFit/>
          </a:bodyPr>
          <a:lstStyle/>
          <a:p>
            <a:pPr marL="3776979">
              <a:lnSpc>
                <a:spcPct val="100000"/>
              </a:lnSpc>
              <a:spcBef>
                <a:spcPts val="120"/>
              </a:spcBef>
            </a:pPr>
            <a:r>
              <a:rPr sz="3050" b="1" spc="10" dirty="0">
                <a:latin typeface="Arial"/>
                <a:cs typeface="Arial"/>
              </a:rPr>
              <a:t>Welcome to the Public Information </a:t>
            </a:r>
            <a:r>
              <a:rPr sz="3050" b="1" spc="5" dirty="0">
                <a:latin typeface="Arial"/>
                <a:cs typeface="Arial"/>
              </a:rPr>
              <a:t>Centre </a:t>
            </a:r>
            <a:r>
              <a:rPr sz="3050" b="1" spc="10" dirty="0">
                <a:latin typeface="Arial"/>
                <a:cs typeface="Arial"/>
              </a:rPr>
              <a:t>for</a:t>
            </a:r>
            <a:r>
              <a:rPr sz="3050" b="1" spc="-25" dirty="0">
                <a:latin typeface="Arial"/>
                <a:cs typeface="Arial"/>
              </a:rPr>
              <a:t> </a:t>
            </a:r>
            <a:r>
              <a:rPr sz="3050" b="1" spc="10" dirty="0">
                <a:latin typeface="Arial"/>
                <a:cs typeface="Arial"/>
              </a:rPr>
              <a:t>the</a:t>
            </a:r>
            <a:endParaRPr sz="3050" dirty="0">
              <a:latin typeface="Arial"/>
              <a:cs typeface="Arial"/>
            </a:endParaRPr>
          </a:p>
          <a:p>
            <a:pPr marL="2121535" marR="1768475">
              <a:lnSpc>
                <a:spcPct val="101200"/>
              </a:lnSpc>
            </a:pPr>
            <a:r>
              <a:rPr lang="en-US" sz="3050" b="1" spc="10" dirty="0">
                <a:latin typeface="Arial"/>
                <a:cs typeface="Arial"/>
              </a:rPr>
              <a:t>		Lindsay Street Sewer and Watermain Extension </a:t>
            </a:r>
            <a:r>
              <a:rPr sz="3050" b="1" spc="10" dirty="0">
                <a:latin typeface="Arial"/>
                <a:cs typeface="Arial"/>
              </a:rPr>
              <a:t>Project </a:t>
            </a:r>
            <a:endParaRPr lang="en-US" sz="3050" b="1" spc="10" dirty="0">
              <a:latin typeface="Arial"/>
              <a:cs typeface="Arial"/>
            </a:endParaRPr>
          </a:p>
          <a:p>
            <a:pPr marL="2121535" marR="1768475" algn="ctr">
              <a:lnSpc>
                <a:spcPct val="101200"/>
              </a:lnSpc>
            </a:pPr>
            <a:r>
              <a:rPr sz="3050" b="1" spc="10" dirty="0">
                <a:latin typeface="Arial"/>
                <a:cs typeface="Arial"/>
              </a:rPr>
              <a:t>Please Sign</a:t>
            </a:r>
            <a:r>
              <a:rPr sz="3050" b="1" spc="-5" dirty="0">
                <a:latin typeface="Arial"/>
                <a:cs typeface="Arial"/>
              </a:rPr>
              <a:t> </a:t>
            </a:r>
            <a:r>
              <a:rPr sz="3050" b="1" spc="10" dirty="0">
                <a:latin typeface="Arial"/>
                <a:cs typeface="Arial"/>
              </a:rPr>
              <a:t>In</a:t>
            </a:r>
            <a:endParaRPr sz="3050" dirty="0">
              <a:latin typeface="Arial"/>
              <a:cs typeface="Arial"/>
            </a:endParaRPr>
          </a:p>
          <a:p>
            <a:pPr>
              <a:lnSpc>
                <a:spcPct val="100000"/>
              </a:lnSpc>
              <a:spcBef>
                <a:spcPts val="45"/>
              </a:spcBef>
            </a:pPr>
            <a:endParaRPr sz="3300" dirty="0">
              <a:latin typeface="Times New Roman"/>
              <a:cs typeface="Times New Roman"/>
            </a:endParaRPr>
          </a:p>
          <a:p>
            <a:pPr marL="855980" indent="-843280">
              <a:lnSpc>
                <a:spcPct val="100000"/>
              </a:lnSpc>
              <a:buSzPct val="105882"/>
              <a:buFont typeface="Symbol"/>
              <a:buChar char=""/>
              <a:tabLst>
                <a:tab pos="860425" algn="l"/>
                <a:tab pos="861060" algn="l"/>
              </a:tabLst>
            </a:pPr>
            <a:r>
              <a:rPr sz="2550" spc="5" dirty="0">
                <a:latin typeface="Arial"/>
                <a:cs typeface="Arial"/>
              </a:rPr>
              <a:t>The </a:t>
            </a:r>
            <a:r>
              <a:rPr sz="2550" dirty="0">
                <a:latin typeface="Arial"/>
                <a:cs typeface="Arial"/>
              </a:rPr>
              <a:t>purpose of this </a:t>
            </a:r>
            <a:r>
              <a:rPr sz="2550" spc="5" dirty="0">
                <a:latin typeface="Arial"/>
                <a:cs typeface="Arial"/>
              </a:rPr>
              <a:t>meeting </a:t>
            </a:r>
            <a:r>
              <a:rPr sz="2550" dirty="0">
                <a:latin typeface="Arial"/>
                <a:cs typeface="Arial"/>
              </a:rPr>
              <a:t>is to present </a:t>
            </a:r>
            <a:r>
              <a:rPr sz="2550" spc="5" dirty="0">
                <a:latin typeface="Arial"/>
                <a:cs typeface="Arial"/>
              </a:rPr>
              <a:t>the </a:t>
            </a:r>
            <a:r>
              <a:rPr sz="2550" dirty="0">
                <a:latin typeface="Arial"/>
                <a:cs typeface="Arial"/>
              </a:rPr>
              <a:t>detailed design</a:t>
            </a:r>
            <a:r>
              <a:rPr lang="en-US" sz="2550" dirty="0">
                <a:latin typeface="Arial"/>
                <a:cs typeface="Arial"/>
              </a:rPr>
              <a:t> options</a:t>
            </a:r>
            <a:r>
              <a:rPr sz="2550" dirty="0">
                <a:latin typeface="Arial"/>
                <a:cs typeface="Arial"/>
              </a:rPr>
              <a:t> for </a:t>
            </a:r>
            <a:r>
              <a:rPr sz="2550" spc="5" dirty="0">
                <a:latin typeface="Arial"/>
                <a:cs typeface="Arial"/>
              </a:rPr>
              <a:t>the</a:t>
            </a:r>
            <a:r>
              <a:rPr sz="2550" spc="10" dirty="0">
                <a:latin typeface="Arial"/>
                <a:cs typeface="Arial"/>
              </a:rPr>
              <a:t> </a:t>
            </a:r>
            <a:r>
              <a:rPr sz="2550" spc="-5" dirty="0">
                <a:latin typeface="Arial"/>
                <a:cs typeface="Arial"/>
              </a:rPr>
              <a:t>project.</a:t>
            </a:r>
            <a:endParaRPr sz="2550" dirty="0">
              <a:latin typeface="Arial"/>
              <a:cs typeface="Arial"/>
            </a:endParaRPr>
          </a:p>
          <a:p>
            <a:pPr>
              <a:lnSpc>
                <a:spcPct val="100000"/>
              </a:lnSpc>
              <a:spcBef>
                <a:spcPts val="15"/>
              </a:spcBef>
              <a:buFont typeface="Symbol"/>
              <a:buChar char=""/>
            </a:pPr>
            <a:endParaRPr sz="2850" dirty="0">
              <a:latin typeface="Times New Roman"/>
              <a:cs typeface="Times New Roman"/>
            </a:endParaRPr>
          </a:p>
          <a:p>
            <a:pPr marL="855980" indent="-843280">
              <a:lnSpc>
                <a:spcPct val="100000"/>
              </a:lnSpc>
              <a:buSzPct val="105882"/>
              <a:buFont typeface="Symbol"/>
              <a:buChar char=""/>
              <a:tabLst>
                <a:tab pos="860425" algn="l"/>
                <a:tab pos="861060" algn="l"/>
              </a:tabLst>
            </a:pPr>
            <a:r>
              <a:rPr sz="2550" spc="5" dirty="0">
                <a:latin typeface="Arial"/>
                <a:cs typeface="Arial"/>
              </a:rPr>
              <a:t>Take your time </a:t>
            </a:r>
            <a:r>
              <a:rPr sz="2550" dirty="0">
                <a:latin typeface="Arial"/>
                <a:cs typeface="Arial"/>
              </a:rPr>
              <a:t>and </a:t>
            </a:r>
            <a:r>
              <a:rPr sz="2550" spc="5" dirty="0">
                <a:latin typeface="Arial"/>
                <a:cs typeface="Arial"/>
              </a:rPr>
              <a:t>review the </a:t>
            </a:r>
            <a:r>
              <a:rPr sz="2550" dirty="0">
                <a:latin typeface="Arial"/>
                <a:cs typeface="Arial"/>
              </a:rPr>
              <a:t>project materials and displays that are</a:t>
            </a:r>
            <a:r>
              <a:rPr sz="2550" spc="-35" dirty="0">
                <a:latin typeface="Arial"/>
                <a:cs typeface="Arial"/>
              </a:rPr>
              <a:t> </a:t>
            </a:r>
            <a:r>
              <a:rPr sz="2550" dirty="0">
                <a:latin typeface="Arial"/>
                <a:cs typeface="Arial"/>
              </a:rPr>
              <a:t>presented.</a:t>
            </a:r>
          </a:p>
          <a:p>
            <a:pPr>
              <a:lnSpc>
                <a:spcPct val="100000"/>
              </a:lnSpc>
              <a:spcBef>
                <a:spcPts val="45"/>
              </a:spcBef>
              <a:buFont typeface="Symbol"/>
              <a:buChar char=""/>
            </a:pPr>
            <a:endParaRPr sz="2750" dirty="0">
              <a:latin typeface="Times New Roman"/>
              <a:cs typeface="Times New Roman"/>
            </a:endParaRPr>
          </a:p>
          <a:p>
            <a:pPr marL="855980" marR="5080" indent="-843280">
              <a:lnSpc>
                <a:spcPct val="103800"/>
              </a:lnSpc>
              <a:buSzPct val="105882"/>
              <a:buFont typeface="Symbol"/>
              <a:buChar char=""/>
              <a:tabLst>
                <a:tab pos="860425" algn="l"/>
                <a:tab pos="861060" algn="l"/>
              </a:tabLst>
            </a:pPr>
            <a:r>
              <a:rPr sz="2550" spc="5" dirty="0">
                <a:latin typeface="Arial"/>
                <a:cs typeface="Arial"/>
              </a:rPr>
              <a:t>The </a:t>
            </a:r>
            <a:r>
              <a:rPr lang="en-US" sz="2550" spc="5" dirty="0">
                <a:latin typeface="Arial"/>
                <a:cs typeface="Arial"/>
              </a:rPr>
              <a:t>City of Kawartha Lakes </a:t>
            </a:r>
            <a:r>
              <a:rPr sz="2550" dirty="0">
                <a:latin typeface="Arial"/>
                <a:cs typeface="Arial"/>
              </a:rPr>
              <a:t>and </a:t>
            </a:r>
            <a:r>
              <a:rPr lang="en-US" sz="2550" spc="5" dirty="0">
                <a:latin typeface="Arial"/>
                <a:cs typeface="Arial"/>
              </a:rPr>
              <a:t>Valdor Engineering</a:t>
            </a:r>
            <a:r>
              <a:rPr sz="2550" spc="5" dirty="0">
                <a:latin typeface="Arial"/>
                <a:cs typeface="Arial"/>
              </a:rPr>
              <a:t> </a:t>
            </a:r>
            <a:r>
              <a:rPr sz="2550" dirty="0">
                <a:latin typeface="Arial"/>
                <a:cs typeface="Arial"/>
              </a:rPr>
              <a:t>staff are available to discuss any questions </a:t>
            </a:r>
            <a:r>
              <a:rPr sz="2550" spc="-5" dirty="0">
                <a:latin typeface="Arial"/>
                <a:cs typeface="Arial"/>
              </a:rPr>
              <a:t>or  </a:t>
            </a:r>
            <a:r>
              <a:rPr sz="2550" spc="5" dirty="0">
                <a:latin typeface="Arial"/>
                <a:cs typeface="Arial"/>
              </a:rPr>
              <a:t>concerns you may</a:t>
            </a:r>
            <a:r>
              <a:rPr sz="2550" spc="-15" dirty="0">
                <a:latin typeface="Arial"/>
                <a:cs typeface="Arial"/>
              </a:rPr>
              <a:t> </a:t>
            </a:r>
            <a:r>
              <a:rPr sz="2550" dirty="0">
                <a:latin typeface="Arial"/>
                <a:cs typeface="Arial"/>
              </a:rPr>
              <a:t>have.</a:t>
            </a:r>
          </a:p>
          <a:p>
            <a:pPr>
              <a:lnSpc>
                <a:spcPct val="100000"/>
              </a:lnSpc>
              <a:spcBef>
                <a:spcPts val="50"/>
              </a:spcBef>
              <a:buFont typeface="Symbol"/>
              <a:buChar char=""/>
            </a:pPr>
            <a:endParaRPr sz="2850" dirty="0">
              <a:latin typeface="Times New Roman"/>
              <a:cs typeface="Times New Roman"/>
            </a:endParaRPr>
          </a:p>
          <a:p>
            <a:pPr marL="855980" indent="-843280">
              <a:lnSpc>
                <a:spcPct val="100000"/>
              </a:lnSpc>
              <a:buSzPct val="105882"/>
              <a:buFont typeface="Symbol"/>
              <a:buChar char=""/>
              <a:tabLst>
                <a:tab pos="860425" algn="l"/>
                <a:tab pos="861060" algn="l"/>
              </a:tabLst>
            </a:pPr>
            <a:r>
              <a:rPr sz="2550" spc="5" dirty="0">
                <a:latin typeface="Arial"/>
                <a:cs typeface="Arial"/>
              </a:rPr>
              <a:t>The </a:t>
            </a:r>
            <a:r>
              <a:rPr lang="en-US" sz="2550" spc="5" dirty="0">
                <a:latin typeface="Arial"/>
                <a:cs typeface="Arial"/>
              </a:rPr>
              <a:t>City</a:t>
            </a:r>
            <a:r>
              <a:rPr sz="2550" spc="5" dirty="0">
                <a:latin typeface="Arial"/>
                <a:cs typeface="Arial"/>
              </a:rPr>
              <a:t> </a:t>
            </a:r>
            <a:r>
              <a:rPr sz="2550" dirty="0">
                <a:latin typeface="Arial"/>
                <a:cs typeface="Arial"/>
              </a:rPr>
              <a:t>is </a:t>
            </a:r>
            <a:r>
              <a:rPr sz="2550" spc="5" dirty="0">
                <a:latin typeface="Arial"/>
                <a:cs typeface="Arial"/>
              </a:rPr>
              <a:t>completing </a:t>
            </a:r>
            <a:r>
              <a:rPr sz="2550" dirty="0">
                <a:latin typeface="Arial"/>
                <a:cs typeface="Arial"/>
              </a:rPr>
              <a:t>this project </a:t>
            </a:r>
            <a:r>
              <a:rPr lang="en-US" sz="2550" dirty="0">
                <a:latin typeface="Arial"/>
                <a:cs typeface="Arial"/>
              </a:rPr>
              <a:t>in order </a:t>
            </a:r>
            <a:r>
              <a:rPr sz="2550" dirty="0">
                <a:latin typeface="Arial"/>
                <a:cs typeface="Arial"/>
              </a:rPr>
              <a:t>to </a:t>
            </a:r>
            <a:r>
              <a:rPr lang="en-CA" sz="2550" dirty="0">
                <a:latin typeface="Arial"/>
                <a:cs typeface="Arial"/>
              </a:rPr>
              <a:t>provide Municipal </a:t>
            </a:r>
            <a:r>
              <a:rPr lang="en-US" sz="2550" spc="5" dirty="0">
                <a:latin typeface="Arial"/>
                <a:cs typeface="Arial"/>
              </a:rPr>
              <a:t>services to lands between </a:t>
            </a:r>
            <a:r>
              <a:rPr lang="en-US" sz="2550" spc="5" dirty="0" err="1">
                <a:latin typeface="Arial"/>
                <a:cs typeface="Arial"/>
              </a:rPr>
              <a:t>Logie</a:t>
            </a:r>
            <a:r>
              <a:rPr lang="en-US" sz="2550" spc="5" dirty="0">
                <a:latin typeface="Arial"/>
                <a:cs typeface="Arial"/>
              </a:rPr>
              <a:t> Street and Highway 7 as well as the Gateway Residential Subdivision at the NE corner of Lindsay Street and Highway 7.</a:t>
            </a:r>
            <a:r>
              <a:rPr sz="2550" spc="5" dirty="0">
                <a:latin typeface="Arial"/>
                <a:cs typeface="Arial"/>
              </a:rPr>
              <a:t> </a:t>
            </a:r>
            <a:endParaRPr lang="en-US" sz="2550" spc="5" dirty="0">
              <a:latin typeface="Arial"/>
              <a:cs typeface="Arial"/>
            </a:endParaRPr>
          </a:p>
          <a:p>
            <a:pPr marL="855980" indent="-843280">
              <a:lnSpc>
                <a:spcPct val="100000"/>
              </a:lnSpc>
              <a:buSzPct val="105882"/>
              <a:buFont typeface="Symbol"/>
              <a:buChar char=""/>
              <a:tabLst>
                <a:tab pos="860425" algn="l"/>
                <a:tab pos="861060" algn="l"/>
              </a:tabLst>
            </a:pPr>
            <a:endParaRPr lang="en-US" sz="2550" spc="5" dirty="0">
              <a:latin typeface="Arial"/>
              <a:cs typeface="Arial"/>
            </a:endParaRPr>
          </a:p>
          <a:p>
            <a:pPr marL="855980" indent="-843280">
              <a:lnSpc>
                <a:spcPct val="100000"/>
              </a:lnSpc>
              <a:buSzPct val="105882"/>
              <a:buFont typeface="Symbol"/>
              <a:buChar char=""/>
              <a:tabLst>
                <a:tab pos="860425" algn="l"/>
                <a:tab pos="861060" algn="l"/>
              </a:tabLst>
            </a:pPr>
            <a:r>
              <a:rPr lang="en-US" sz="2550" spc="5" dirty="0">
                <a:latin typeface="Arial"/>
                <a:cs typeface="Arial"/>
              </a:rPr>
              <a:t>This Project is expected to be completed pending Council Budget Approval.</a:t>
            </a:r>
            <a:endParaRPr lang="en-US" sz="2550" dirty="0">
              <a:latin typeface="Arial"/>
              <a:cs typeface="Arial"/>
            </a:endParaRPr>
          </a:p>
          <a:p>
            <a:pPr marL="855980" indent="-843280">
              <a:lnSpc>
                <a:spcPct val="100000"/>
              </a:lnSpc>
              <a:buSzPct val="105882"/>
              <a:buFont typeface="Symbol"/>
              <a:buChar char=""/>
              <a:tabLst>
                <a:tab pos="860425" algn="l"/>
                <a:tab pos="861060" algn="l"/>
              </a:tabLst>
            </a:pPr>
            <a:endParaRPr lang="en-US" sz="2550" dirty="0">
              <a:latin typeface="Arial"/>
              <a:cs typeface="Arial"/>
            </a:endParaRPr>
          </a:p>
        </p:txBody>
      </p:sp>
      <p:sp>
        <p:nvSpPr>
          <p:cNvPr id="73" name="object 73">
            <a:extLst>
              <a:ext uri="{C183D7F6-B498-43B3-948B-1728B52AA6E4}">
                <adec:decorative xmlns:adec="http://schemas.microsoft.com/office/drawing/2017/decorative" xmlns="" val="1"/>
              </a:ext>
            </a:extLst>
          </p:cNvPr>
          <p:cNvSpPr txBox="1">
            <a:spLocks noGrp="1"/>
          </p:cNvSpPr>
          <p:nvPr>
            <p:ph type="title"/>
          </p:nvPr>
        </p:nvSpPr>
        <p:spPr>
          <a:prstGeom prst="rect">
            <a:avLst/>
          </a:prstGeom>
        </p:spPr>
        <p:txBody>
          <a:bodyPr vert="horz" wrap="square" lIns="0" tIns="15240" rIns="0" bIns="0" rtlCol="0">
            <a:spAutoFit/>
          </a:bodyPr>
          <a:lstStyle/>
          <a:p>
            <a:pPr marL="12700">
              <a:lnSpc>
                <a:spcPct val="100000"/>
              </a:lnSpc>
              <a:spcBef>
                <a:spcPts val="120"/>
              </a:spcBef>
            </a:pPr>
            <a:r>
              <a:rPr spc="10" dirty="0"/>
              <a:t>Welcome!</a:t>
            </a:r>
          </a:p>
        </p:txBody>
      </p:sp>
      <p:pic>
        <p:nvPicPr>
          <p:cNvPr id="35" name="Picture 34" descr="City of Kawartha Lakes Logo" title="City of Kawartha Lakes Logo">
            <a:extLst>
              <a:ext uri="{FF2B5EF4-FFF2-40B4-BE49-F238E27FC236}">
                <a16:creationId xmlns:a16="http://schemas.microsoft.com/office/drawing/2014/main" id="{5673C59B-1B41-6534-29FA-E6B5A6F83169}"/>
              </a:ext>
              <a:ext uri="{C183D7F6-B498-43B3-948B-1728B52AA6E4}">
                <adec:decorative xmlns:adec="http://schemas.microsoft.com/office/drawing/2017/decorative" xmlns="" val="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61850" y="10186779"/>
            <a:ext cx="6837638" cy="1719462"/>
          </a:xfrm>
          <a:prstGeom prst="rect">
            <a:avLst/>
          </a:prstGeom>
          <a:noFill/>
          <a:ln>
            <a:noFill/>
          </a:ln>
        </p:spPr>
      </p:pic>
      <p:pic>
        <p:nvPicPr>
          <p:cNvPr id="2" name="Picture 2" descr="A blue and white logo">
            <a:extLst>
              <a:ext uri="{FF2B5EF4-FFF2-40B4-BE49-F238E27FC236}">
                <a16:creationId xmlns:a16="http://schemas.microsoft.com/office/drawing/2014/main" id="{1F555B13-0240-9650-117B-CBB5282836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4805" y="10751910"/>
            <a:ext cx="1508062" cy="755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C132D7ED-157D-5B9F-DF72-ADCA8D2054D6}"/>
              </a:ext>
            </a:extLst>
          </p:cNvPr>
          <p:cNvSpPr txBox="1"/>
          <p:nvPr/>
        </p:nvSpPr>
        <p:spPr>
          <a:xfrm>
            <a:off x="4274582" y="10933792"/>
            <a:ext cx="7135338" cy="369332"/>
          </a:xfrm>
          <a:prstGeom prst="rect">
            <a:avLst/>
          </a:prstGeom>
          <a:noFill/>
        </p:spPr>
        <p:txBody>
          <a:bodyPr wrap="square">
            <a:spAutoFit/>
          </a:bodyPr>
          <a:lstStyle/>
          <a:p>
            <a:r>
              <a:rPr lang="en-CA" sz="1800" b="1" dirty="0">
                <a:solidFill>
                  <a:srgbClr val="000080"/>
                </a:solidFill>
                <a:effectLst/>
                <a:latin typeface="Arial Nova" panose="020B0504020202020204" pitchFamily="34" charset="0"/>
                <a:ea typeface="Times New Roman" panose="02020603050405020304" pitchFamily="18" charset="0"/>
                <a:cs typeface="Arial" panose="020B0604020202020204" pitchFamily="34" charset="0"/>
              </a:rPr>
              <a:t>VALDOR ENGINEERING INC.</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object 34">
            <a:extLst>
              <a:ext uri="{C183D7F6-B498-43B3-948B-1728B52AA6E4}">
                <adec:decorative xmlns:adec="http://schemas.microsoft.com/office/drawing/2017/decorative" xmlns="" val="1"/>
              </a:ext>
            </a:extLst>
          </p:cNvPr>
          <p:cNvSpPr txBox="1"/>
          <p:nvPr/>
        </p:nvSpPr>
        <p:spPr>
          <a:xfrm>
            <a:off x="1734090" y="2650360"/>
            <a:ext cx="15278735" cy="7819191"/>
          </a:xfrm>
          <a:prstGeom prst="rect">
            <a:avLst/>
          </a:prstGeom>
        </p:spPr>
        <p:txBody>
          <a:bodyPr vert="horz" wrap="square" lIns="0" tIns="14604" rIns="0" bIns="0" rtlCol="0">
            <a:spAutoFit/>
          </a:bodyPr>
          <a:lstStyle/>
          <a:p>
            <a:pPr marL="6414770" marR="2059305" indent="-2979420">
              <a:lnSpc>
                <a:spcPct val="100299"/>
              </a:lnSpc>
              <a:spcBef>
                <a:spcPts val="114"/>
              </a:spcBef>
            </a:pPr>
            <a:r>
              <a:rPr sz="3300" b="1" spc="15" dirty="0">
                <a:latin typeface="Arial"/>
                <a:cs typeface="Arial"/>
              </a:rPr>
              <a:t>The </a:t>
            </a:r>
            <a:r>
              <a:rPr sz="3300" b="1" spc="10" dirty="0">
                <a:latin typeface="Arial"/>
                <a:cs typeface="Arial"/>
              </a:rPr>
              <a:t>objectives </a:t>
            </a:r>
            <a:r>
              <a:rPr sz="3300" b="1" spc="5" dirty="0">
                <a:latin typeface="Arial"/>
                <a:cs typeface="Arial"/>
              </a:rPr>
              <a:t>for this </a:t>
            </a:r>
            <a:r>
              <a:rPr sz="3300" b="1" spc="10" dirty="0">
                <a:latin typeface="Arial"/>
                <a:cs typeface="Arial"/>
              </a:rPr>
              <a:t>Public Information Centre  are outlined</a:t>
            </a:r>
            <a:r>
              <a:rPr sz="3300" b="1" spc="-5" dirty="0">
                <a:latin typeface="Arial"/>
                <a:cs typeface="Arial"/>
              </a:rPr>
              <a:t> </a:t>
            </a:r>
            <a:r>
              <a:rPr sz="3300" b="1" spc="10" dirty="0">
                <a:latin typeface="Arial"/>
                <a:cs typeface="Arial"/>
              </a:rPr>
              <a:t>below</a:t>
            </a:r>
            <a:r>
              <a:rPr sz="3300" spc="10" dirty="0">
                <a:latin typeface="Arial"/>
                <a:cs typeface="Arial"/>
              </a:rPr>
              <a:t>:</a:t>
            </a:r>
            <a:endParaRPr sz="3300" dirty="0">
              <a:latin typeface="Arial"/>
              <a:cs typeface="Arial"/>
            </a:endParaRPr>
          </a:p>
          <a:p>
            <a:pPr>
              <a:lnSpc>
                <a:spcPct val="100000"/>
              </a:lnSpc>
            </a:pPr>
            <a:endParaRPr sz="3700" dirty="0">
              <a:latin typeface="Times New Roman"/>
              <a:cs typeface="Times New Roman"/>
            </a:endParaRPr>
          </a:p>
          <a:p>
            <a:pPr>
              <a:lnSpc>
                <a:spcPct val="100000"/>
              </a:lnSpc>
            </a:pPr>
            <a:endParaRPr sz="3250" dirty="0">
              <a:latin typeface="Times New Roman"/>
              <a:cs typeface="Times New Roman"/>
            </a:endParaRPr>
          </a:p>
          <a:p>
            <a:pPr marL="915035" indent="-902335">
              <a:lnSpc>
                <a:spcPct val="100000"/>
              </a:lnSpc>
              <a:spcBef>
                <a:spcPts val="5"/>
              </a:spcBef>
              <a:buSzPct val="106060"/>
              <a:buFont typeface="Symbol"/>
              <a:buChar char=""/>
              <a:tabLst>
                <a:tab pos="910590" algn="l"/>
                <a:tab pos="911225" algn="l"/>
              </a:tabLst>
            </a:pPr>
            <a:r>
              <a:rPr sz="3300" spc="10" dirty="0">
                <a:latin typeface="Arial"/>
                <a:cs typeface="Arial"/>
              </a:rPr>
              <a:t>Present the </a:t>
            </a:r>
            <a:r>
              <a:rPr lang="en-US" sz="3300" spc="5" dirty="0">
                <a:latin typeface="Arial"/>
                <a:cs typeface="Arial"/>
              </a:rPr>
              <a:t>engineered</a:t>
            </a:r>
            <a:r>
              <a:rPr sz="3300" spc="5" dirty="0">
                <a:latin typeface="Arial"/>
                <a:cs typeface="Arial"/>
              </a:rPr>
              <a:t> </a:t>
            </a:r>
            <a:r>
              <a:rPr sz="3300" spc="10" dirty="0">
                <a:latin typeface="Arial"/>
                <a:cs typeface="Arial"/>
              </a:rPr>
              <a:t>design </a:t>
            </a:r>
            <a:r>
              <a:rPr sz="3300" spc="5" dirty="0">
                <a:latin typeface="Arial"/>
                <a:cs typeface="Arial"/>
              </a:rPr>
              <a:t>plans</a:t>
            </a:r>
            <a:r>
              <a:rPr lang="en-US" sz="3300" spc="5" dirty="0">
                <a:latin typeface="Arial"/>
                <a:cs typeface="Arial"/>
              </a:rPr>
              <a:t> and options</a:t>
            </a:r>
            <a:r>
              <a:rPr sz="3300" spc="5" dirty="0">
                <a:latin typeface="Arial"/>
                <a:cs typeface="Arial"/>
              </a:rPr>
              <a:t> </a:t>
            </a:r>
            <a:r>
              <a:rPr sz="3300" spc="10" dirty="0">
                <a:latin typeface="Arial"/>
                <a:cs typeface="Arial"/>
              </a:rPr>
              <a:t>for the</a:t>
            </a:r>
            <a:r>
              <a:rPr sz="3300" spc="-20" dirty="0">
                <a:latin typeface="Arial"/>
                <a:cs typeface="Arial"/>
              </a:rPr>
              <a:t> </a:t>
            </a:r>
            <a:r>
              <a:rPr sz="3300" spc="5" dirty="0">
                <a:latin typeface="Arial"/>
                <a:cs typeface="Arial"/>
              </a:rPr>
              <a:t>project.</a:t>
            </a:r>
            <a:endParaRPr sz="3300" dirty="0">
              <a:latin typeface="Arial"/>
              <a:cs typeface="Arial"/>
            </a:endParaRPr>
          </a:p>
          <a:p>
            <a:pPr>
              <a:lnSpc>
                <a:spcPct val="100000"/>
              </a:lnSpc>
              <a:spcBef>
                <a:spcPts val="5"/>
              </a:spcBef>
              <a:buFont typeface="Symbol"/>
              <a:buChar char=""/>
            </a:pPr>
            <a:endParaRPr sz="3450" dirty="0">
              <a:latin typeface="Times New Roman"/>
              <a:cs typeface="Times New Roman"/>
            </a:endParaRPr>
          </a:p>
          <a:p>
            <a:pPr marL="915035" marR="165735" indent="-902335">
              <a:lnSpc>
                <a:spcPct val="101299"/>
              </a:lnSpc>
              <a:buSzPct val="106060"/>
              <a:buFont typeface="Symbol"/>
              <a:buChar char=""/>
              <a:tabLst>
                <a:tab pos="910590" algn="l"/>
                <a:tab pos="911225" algn="l"/>
              </a:tabLst>
            </a:pPr>
            <a:r>
              <a:rPr sz="3300" spc="10" dirty="0">
                <a:latin typeface="Arial"/>
                <a:cs typeface="Arial"/>
              </a:rPr>
              <a:t>Demonstrate how the design </a:t>
            </a:r>
            <a:r>
              <a:rPr lang="en-US" sz="3300" spc="10" dirty="0">
                <a:latin typeface="Arial"/>
                <a:cs typeface="Arial"/>
              </a:rPr>
              <a:t>options will</a:t>
            </a:r>
            <a:r>
              <a:rPr sz="3300" spc="10" dirty="0">
                <a:latin typeface="Arial"/>
                <a:cs typeface="Arial"/>
              </a:rPr>
              <a:t> addres</a:t>
            </a:r>
            <a:r>
              <a:rPr lang="en-US" sz="3300" spc="10" dirty="0">
                <a:latin typeface="Arial"/>
                <a:cs typeface="Arial"/>
              </a:rPr>
              <a:t>s </a:t>
            </a:r>
            <a:r>
              <a:rPr sz="3300" spc="10" dirty="0">
                <a:latin typeface="Arial"/>
                <a:cs typeface="Arial"/>
              </a:rPr>
              <a:t>the </a:t>
            </a:r>
            <a:r>
              <a:rPr sz="3300" spc="15" dirty="0">
                <a:latin typeface="Arial"/>
                <a:cs typeface="Arial"/>
              </a:rPr>
              <a:t>Key </a:t>
            </a:r>
            <a:r>
              <a:rPr sz="3300" spc="10" dirty="0">
                <a:latin typeface="Arial"/>
                <a:cs typeface="Arial"/>
              </a:rPr>
              <a:t>Issues </a:t>
            </a:r>
            <a:r>
              <a:rPr sz="3300" spc="15" dirty="0">
                <a:latin typeface="Arial"/>
                <a:cs typeface="Arial"/>
              </a:rPr>
              <a:t>&amp; </a:t>
            </a:r>
            <a:r>
              <a:rPr sz="3300" spc="10" dirty="0">
                <a:latin typeface="Arial"/>
                <a:cs typeface="Arial"/>
              </a:rPr>
              <a:t>Opportunities  </a:t>
            </a:r>
            <a:r>
              <a:rPr sz="3300" spc="5" dirty="0">
                <a:latin typeface="Arial"/>
                <a:cs typeface="Arial"/>
              </a:rPr>
              <a:t>identified </a:t>
            </a:r>
            <a:r>
              <a:rPr sz="3300" spc="10" dirty="0">
                <a:latin typeface="Arial"/>
                <a:cs typeface="Arial"/>
              </a:rPr>
              <a:t>by the </a:t>
            </a:r>
            <a:r>
              <a:rPr lang="en-US" sz="3300" spc="15" dirty="0">
                <a:latin typeface="Arial"/>
                <a:cs typeface="Arial"/>
              </a:rPr>
              <a:t>City of Kawartha Lakes </a:t>
            </a:r>
            <a:r>
              <a:rPr sz="3300" spc="10" dirty="0">
                <a:latin typeface="Arial"/>
                <a:cs typeface="Arial"/>
              </a:rPr>
              <a:t>for this</a:t>
            </a:r>
            <a:r>
              <a:rPr sz="3300" spc="-30" dirty="0">
                <a:latin typeface="Arial"/>
                <a:cs typeface="Arial"/>
              </a:rPr>
              <a:t> </a:t>
            </a:r>
            <a:r>
              <a:rPr sz="3300" spc="5" dirty="0">
                <a:latin typeface="Arial"/>
                <a:cs typeface="Arial"/>
              </a:rPr>
              <a:t>project.</a:t>
            </a:r>
            <a:endParaRPr sz="3300" dirty="0">
              <a:latin typeface="Arial"/>
              <a:cs typeface="Arial"/>
            </a:endParaRPr>
          </a:p>
          <a:p>
            <a:pPr>
              <a:lnSpc>
                <a:spcPct val="100000"/>
              </a:lnSpc>
              <a:spcBef>
                <a:spcPts val="5"/>
              </a:spcBef>
              <a:buFont typeface="Symbol"/>
              <a:buChar char=""/>
            </a:pPr>
            <a:endParaRPr sz="3450" dirty="0">
              <a:latin typeface="Times New Roman"/>
              <a:cs typeface="Times New Roman"/>
            </a:endParaRPr>
          </a:p>
          <a:p>
            <a:pPr marL="916305" marR="5080" indent="-903605">
              <a:lnSpc>
                <a:spcPct val="101299"/>
              </a:lnSpc>
              <a:buSzPct val="106060"/>
              <a:buFont typeface="Symbol"/>
              <a:buChar char=""/>
              <a:tabLst>
                <a:tab pos="910590" algn="l"/>
                <a:tab pos="911225" algn="l"/>
              </a:tabLst>
            </a:pPr>
            <a:r>
              <a:rPr sz="3300" spc="10" dirty="0">
                <a:latin typeface="Arial"/>
                <a:cs typeface="Arial"/>
              </a:rPr>
              <a:t>Provide construction </a:t>
            </a:r>
            <a:r>
              <a:rPr sz="3300" spc="5" dirty="0">
                <a:latin typeface="Arial"/>
                <a:cs typeface="Arial"/>
              </a:rPr>
              <a:t>information </a:t>
            </a:r>
            <a:r>
              <a:rPr sz="3300" spc="15" dirty="0">
                <a:latin typeface="Arial"/>
                <a:cs typeface="Arial"/>
              </a:rPr>
              <a:t>so </a:t>
            </a:r>
            <a:r>
              <a:rPr sz="3300" spc="5" dirty="0">
                <a:latin typeface="Arial"/>
                <a:cs typeface="Arial"/>
              </a:rPr>
              <a:t>residents </a:t>
            </a:r>
            <a:r>
              <a:rPr sz="3300" spc="10" dirty="0">
                <a:latin typeface="Arial"/>
                <a:cs typeface="Arial"/>
              </a:rPr>
              <a:t>understand how the </a:t>
            </a:r>
            <a:r>
              <a:rPr sz="3300" spc="5" dirty="0">
                <a:latin typeface="Arial"/>
                <a:cs typeface="Arial"/>
              </a:rPr>
              <a:t>project will  unfold.</a:t>
            </a:r>
            <a:endParaRPr sz="3300" dirty="0">
              <a:latin typeface="Arial"/>
              <a:cs typeface="Arial"/>
            </a:endParaRPr>
          </a:p>
          <a:p>
            <a:pPr>
              <a:lnSpc>
                <a:spcPct val="100000"/>
              </a:lnSpc>
              <a:spcBef>
                <a:spcPts val="55"/>
              </a:spcBef>
              <a:buFont typeface="Symbol"/>
              <a:buChar char=""/>
            </a:pPr>
            <a:endParaRPr sz="3450" dirty="0">
              <a:latin typeface="Times New Roman"/>
              <a:cs typeface="Times New Roman"/>
            </a:endParaRPr>
          </a:p>
          <a:p>
            <a:pPr marL="915035" indent="-902335">
              <a:lnSpc>
                <a:spcPct val="100000"/>
              </a:lnSpc>
              <a:buSzPct val="106060"/>
              <a:buFont typeface="Symbol"/>
              <a:buChar char=""/>
              <a:tabLst>
                <a:tab pos="910590" algn="l"/>
                <a:tab pos="911225" algn="l"/>
              </a:tabLst>
            </a:pPr>
            <a:r>
              <a:rPr sz="3300" spc="10" dirty="0">
                <a:latin typeface="Arial"/>
                <a:cs typeface="Arial"/>
              </a:rPr>
              <a:t>Present the proposed schedule for the</a:t>
            </a:r>
            <a:r>
              <a:rPr sz="3300" spc="-20" dirty="0">
                <a:latin typeface="Arial"/>
                <a:cs typeface="Arial"/>
              </a:rPr>
              <a:t> </a:t>
            </a:r>
            <a:r>
              <a:rPr sz="3300" spc="5" dirty="0">
                <a:latin typeface="Arial"/>
                <a:cs typeface="Arial"/>
              </a:rPr>
              <a:t>project.</a:t>
            </a:r>
            <a:endParaRPr sz="3300" dirty="0">
              <a:latin typeface="Arial"/>
              <a:cs typeface="Arial"/>
            </a:endParaRPr>
          </a:p>
          <a:p>
            <a:pPr>
              <a:lnSpc>
                <a:spcPct val="100000"/>
              </a:lnSpc>
              <a:buFont typeface="Symbol"/>
              <a:buChar char=""/>
            </a:pPr>
            <a:endParaRPr sz="3500" dirty="0">
              <a:latin typeface="Times New Roman"/>
              <a:cs typeface="Times New Roman"/>
            </a:endParaRPr>
          </a:p>
          <a:p>
            <a:pPr marL="915035" indent="-902335">
              <a:lnSpc>
                <a:spcPct val="100000"/>
              </a:lnSpc>
              <a:buSzPct val="106060"/>
              <a:buFont typeface="Symbol"/>
              <a:buChar char=""/>
              <a:tabLst>
                <a:tab pos="910590" algn="l"/>
                <a:tab pos="911225" algn="l"/>
              </a:tabLst>
            </a:pPr>
            <a:r>
              <a:rPr sz="3300" spc="10" dirty="0">
                <a:latin typeface="Arial"/>
                <a:cs typeface="Arial"/>
              </a:rPr>
              <a:t>Provide </a:t>
            </a:r>
            <a:r>
              <a:rPr sz="3300" spc="15" dirty="0">
                <a:latin typeface="Arial"/>
                <a:cs typeface="Arial"/>
              </a:rPr>
              <a:t>a </a:t>
            </a:r>
            <a:r>
              <a:rPr sz="3300" spc="10" dirty="0">
                <a:latin typeface="Arial"/>
                <a:cs typeface="Arial"/>
              </a:rPr>
              <a:t>final </a:t>
            </a:r>
            <a:r>
              <a:rPr sz="3300" spc="5" dirty="0">
                <a:latin typeface="Arial"/>
                <a:cs typeface="Arial"/>
              </a:rPr>
              <a:t>opportunity </a:t>
            </a:r>
            <a:r>
              <a:rPr sz="3300" spc="10" dirty="0">
                <a:latin typeface="Arial"/>
                <a:cs typeface="Arial"/>
              </a:rPr>
              <a:t>for stakeholders to </a:t>
            </a:r>
            <a:r>
              <a:rPr sz="3300" spc="15" dirty="0">
                <a:latin typeface="Arial"/>
                <a:cs typeface="Arial"/>
              </a:rPr>
              <a:t>comment </a:t>
            </a:r>
            <a:r>
              <a:rPr sz="3300" spc="5" dirty="0">
                <a:latin typeface="Arial"/>
                <a:cs typeface="Arial"/>
              </a:rPr>
              <a:t>prior </a:t>
            </a:r>
            <a:r>
              <a:rPr sz="3300" spc="10" dirty="0">
                <a:latin typeface="Arial"/>
                <a:cs typeface="Arial"/>
              </a:rPr>
              <a:t>to</a:t>
            </a:r>
            <a:r>
              <a:rPr sz="3300" spc="40" dirty="0">
                <a:latin typeface="Arial"/>
                <a:cs typeface="Arial"/>
              </a:rPr>
              <a:t> </a:t>
            </a:r>
            <a:r>
              <a:rPr sz="3300" spc="10" dirty="0">
                <a:latin typeface="Arial"/>
                <a:cs typeface="Arial"/>
              </a:rPr>
              <a:t>construction.</a:t>
            </a:r>
            <a:endParaRPr sz="3300" dirty="0">
              <a:latin typeface="Arial"/>
              <a:cs typeface="Arial"/>
            </a:endParaRPr>
          </a:p>
        </p:txBody>
      </p:sp>
      <p:sp>
        <p:nvSpPr>
          <p:cNvPr id="51" name="object 51">
            <a:extLst>
              <a:ext uri="{C183D7F6-B498-43B3-948B-1728B52AA6E4}">
                <adec:decorative xmlns:adec="http://schemas.microsoft.com/office/drawing/2017/decorative" xmlns="" val="1"/>
              </a:ext>
            </a:extLst>
          </p:cNvPr>
          <p:cNvSpPr txBox="1">
            <a:spLocks noGrp="1"/>
          </p:cNvSpPr>
          <p:nvPr>
            <p:ph type="title"/>
          </p:nvPr>
        </p:nvSpPr>
        <p:spPr>
          <a:xfrm>
            <a:off x="4320768" y="1496595"/>
            <a:ext cx="11449050" cy="806450"/>
          </a:xfrm>
          <a:prstGeom prst="rect">
            <a:avLst/>
          </a:prstGeom>
        </p:spPr>
        <p:txBody>
          <a:bodyPr vert="horz" wrap="square" lIns="0" tIns="15240" rIns="0" bIns="0" rtlCol="0">
            <a:spAutoFit/>
          </a:bodyPr>
          <a:lstStyle/>
          <a:p>
            <a:pPr marL="12700">
              <a:lnSpc>
                <a:spcPct val="100000"/>
              </a:lnSpc>
              <a:spcBef>
                <a:spcPts val="120"/>
              </a:spcBef>
            </a:pPr>
            <a:r>
              <a:rPr spc="10" dirty="0"/>
              <a:t>Public Information </a:t>
            </a:r>
            <a:r>
              <a:rPr spc="5" dirty="0"/>
              <a:t>Centre</a:t>
            </a:r>
            <a:r>
              <a:rPr spc="-75" dirty="0"/>
              <a:t> </a:t>
            </a:r>
            <a:r>
              <a:rPr spc="10" dirty="0"/>
              <a:t>Objectives</a:t>
            </a:r>
          </a:p>
        </p:txBody>
      </p:sp>
      <p:pic>
        <p:nvPicPr>
          <p:cNvPr id="52" name="Picture 51" descr="A blue circle with white text and a bird in the middle">
            <a:extLst>
              <a:ext uri="{FF2B5EF4-FFF2-40B4-BE49-F238E27FC236}">
                <a16:creationId xmlns:a16="http://schemas.microsoft.com/office/drawing/2014/main" id="{4979B122-990A-8C0B-A0D9-5D29BC5FAF9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7947" y="10379974"/>
            <a:ext cx="6837638" cy="1719462"/>
          </a:xfrm>
          <a:prstGeom prst="rect">
            <a:avLst/>
          </a:prstGeom>
          <a:noFill/>
          <a:ln>
            <a:noFill/>
          </a:ln>
        </p:spPr>
      </p:pic>
      <p:pic>
        <p:nvPicPr>
          <p:cNvPr id="2" name="Picture 2" descr="A blue and white logo">
            <a:extLst>
              <a:ext uri="{FF2B5EF4-FFF2-40B4-BE49-F238E27FC236}">
                <a16:creationId xmlns:a16="http://schemas.microsoft.com/office/drawing/2014/main" id="{12C4E409-5AF0-05B4-FA10-0808EA2E0E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8708" y="11089368"/>
            <a:ext cx="1508062" cy="755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E1745F55-6E54-B771-6694-44C494C6D0C7}"/>
              </a:ext>
            </a:extLst>
          </p:cNvPr>
          <p:cNvSpPr txBox="1"/>
          <p:nvPr/>
        </p:nvSpPr>
        <p:spPr>
          <a:xfrm>
            <a:off x="4198485" y="11271250"/>
            <a:ext cx="7135338" cy="369332"/>
          </a:xfrm>
          <a:prstGeom prst="rect">
            <a:avLst/>
          </a:prstGeom>
          <a:noFill/>
        </p:spPr>
        <p:txBody>
          <a:bodyPr wrap="square">
            <a:spAutoFit/>
          </a:bodyPr>
          <a:lstStyle/>
          <a:p>
            <a:r>
              <a:rPr lang="en-CA" sz="1800" b="1" dirty="0">
                <a:solidFill>
                  <a:srgbClr val="000080"/>
                </a:solidFill>
                <a:effectLst/>
                <a:latin typeface="Arial Nova" panose="020B0504020202020204" pitchFamily="34" charset="0"/>
                <a:ea typeface="Times New Roman" panose="02020603050405020304" pitchFamily="18" charset="0"/>
                <a:cs typeface="Arial" panose="020B0604020202020204" pitchFamily="34" charset="0"/>
              </a:rPr>
              <a:t>VALDOR ENGINEERING INC.</a:t>
            </a: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50406" y="1721777"/>
            <a:ext cx="16202660" cy="1208023"/>
          </a:xfrm>
          <a:prstGeom prst="rect">
            <a:avLst/>
          </a:prstGeom>
        </p:spPr>
        <p:txBody>
          <a:bodyPr vert="horz" wrap="square" lIns="0" tIns="27940" rIns="0" bIns="0" rtlCol="0">
            <a:spAutoFit/>
          </a:bodyPr>
          <a:lstStyle/>
          <a:p>
            <a:pPr marL="12065" marR="5080" algn="just">
              <a:lnSpc>
                <a:spcPts val="3050"/>
              </a:lnSpc>
              <a:spcBef>
                <a:spcPts val="220"/>
              </a:spcBef>
            </a:pPr>
            <a:r>
              <a:rPr sz="2550" b="1" dirty="0">
                <a:latin typeface="Arial"/>
                <a:cs typeface="Arial"/>
              </a:rPr>
              <a:t>Key </a:t>
            </a:r>
            <a:r>
              <a:rPr sz="2550" b="1" spc="5" dirty="0">
                <a:latin typeface="Arial"/>
                <a:cs typeface="Arial"/>
              </a:rPr>
              <a:t>Issues were </a:t>
            </a:r>
            <a:r>
              <a:rPr sz="2550" b="1" dirty="0">
                <a:latin typeface="Arial"/>
                <a:cs typeface="Arial"/>
              </a:rPr>
              <a:t>identified at </a:t>
            </a:r>
            <a:r>
              <a:rPr sz="2550" b="1" spc="5" dirty="0">
                <a:latin typeface="Arial"/>
                <a:cs typeface="Arial"/>
              </a:rPr>
              <a:t>the </a:t>
            </a:r>
            <a:r>
              <a:rPr sz="2550" b="1" dirty="0">
                <a:latin typeface="Arial"/>
                <a:cs typeface="Arial"/>
              </a:rPr>
              <a:t>commencement </a:t>
            </a:r>
            <a:r>
              <a:rPr sz="2550" b="1" spc="5" dirty="0">
                <a:latin typeface="Arial"/>
                <a:cs typeface="Arial"/>
              </a:rPr>
              <a:t>of the </a:t>
            </a:r>
            <a:r>
              <a:rPr sz="2550" b="1" dirty="0">
                <a:latin typeface="Arial"/>
                <a:cs typeface="Arial"/>
              </a:rPr>
              <a:t>project. Below is </a:t>
            </a:r>
            <a:r>
              <a:rPr sz="2550" b="1" spc="5" dirty="0">
                <a:latin typeface="Arial"/>
                <a:cs typeface="Arial"/>
              </a:rPr>
              <a:t>a </a:t>
            </a:r>
            <a:r>
              <a:rPr sz="2550" b="1" dirty="0">
                <a:latin typeface="Arial"/>
                <a:cs typeface="Arial"/>
              </a:rPr>
              <a:t>summary </a:t>
            </a:r>
            <a:r>
              <a:rPr sz="2550" b="1" spc="5" dirty="0">
                <a:latin typeface="Arial"/>
                <a:cs typeface="Arial"/>
              </a:rPr>
              <a:t>of those issues </a:t>
            </a:r>
            <a:r>
              <a:rPr sz="2550" b="1" dirty="0">
                <a:latin typeface="Arial"/>
                <a:cs typeface="Arial"/>
              </a:rPr>
              <a:t>and</a:t>
            </a:r>
            <a:r>
              <a:rPr lang="en-CA" sz="2550" b="1" dirty="0">
                <a:latin typeface="Arial"/>
                <a:cs typeface="Arial"/>
              </a:rPr>
              <a:t> </a:t>
            </a:r>
            <a:r>
              <a:rPr sz="2550" b="1" spc="5" dirty="0">
                <a:latin typeface="Arial"/>
                <a:cs typeface="Arial"/>
              </a:rPr>
              <a:t>how they </a:t>
            </a:r>
            <a:r>
              <a:rPr sz="2550" b="1" dirty="0">
                <a:latin typeface="Arial"/>
                <a:cs typeface="Arial"/>
              </a:rPr>
              <a:t>are addressed </a:t>
            </a:r>
            <a:r>
              <a:rPr sz="2550" b="1" spc="5" dirty="0">
                <a:latin typeface="Arial"/>
                <a:cs typeface="Arial"/>
              </a:rPr>
              <a:t>by the proposed design. These </a:t>
            </a:r>
            <a:r>
              <a:rPr sz="2550" b="1" dirty="0">
                <a:latin typeface="Arial"/>
                <a:cs typeface="Arial"/>
              </a:rPr>
              <a:t>elements are shown </a:t>
            </a:r>
            <a:r>
              <a:rPr sz="2550" b="1" spc="5" dirty="0">
                <a:latin typeface="Arial"/>
                <a:cs typeface="Arial"/>
              </a:rPr>
              <a:t>on the detailed</a:t>
            </a:r>
            <a:r>
              <a:rPr sz="2550" b="1" spc="-55" dirty="0">
                <a:latin typeface="Arial"/>
                <a:cs typeface="Arial"/>
              </a:rPr>
              <a:t> </a:t>
            </a:r>
            <a:r>
              <a:rPr sz="2550" b="1" spc="5" dirty="0">
                <a:latin typeface="Arial"/>
                <a:cs typeface="Arial"/>
              </a:rPr>
              <a:t>design</a:t>
            </a:r>
            <a:endParaRPr sz="2550" dirty="0">
              <a:latin typeface="Arial"/>
              <a:cs typeface="Arial"/>
            </a:endParaRPr>
          </a:p>
          <a:p>
            <a:pPr marL="11430" algn="just">
              <a:lnSpc>
                <a:spcPts val="2990"/>
              </a:lnSpc>
            </a:pPr>
            <a:r>
              <a:rPr sz="2550" b="1" spc="5" dirty="0">
                <a:latin typeface="Arial"/>
                <a:cs typeface="Arial"/>
              </a:rPr>
              <a:t>drawings </a:t>
            </a:r>
            <a:r>
              <a:rPr sz="2550" b="1" dirty="0">
                <a:latin typeface="Arial"/>
                <a:cs typeface="Arial"/>
              </a:rPr>
              <a:t>that</a:t>
            </a:r>
            <a:r>
              <a:rPr sz="2550" b="1" spc="-10" dirty="0">
                <a:latin typeface="Arial"/>
                <a:cs typeface="Arial"/>
              </a:rPr>
              <a:t> </a:t>
            </a:r>
            <a:r>
              <a:rPr sz="2550" b="1" dirty="0">
                <a:latin typeface="Arial"/>
                <a:cs typeface="Arial"/>
              </a:rPr>
              <a:t>follow.</a:t>
            </a:r>
            <a:endParaRPr sz="2550" dirty="0">
              <a:latin typeface="Arial"/>
              <a:cs typeface="Arial"/>
            </a:endParaRPr>
          </a:p>
        </p:txBody>
      </p:sp>
      <p:sp>
        <p:nvSpPr>
          <p:cNvPr id="3" name="object 3"/>
          <p:cNvSpPr txBox="1"/>
          <p:nvPr/>
        </p:nvSpPr>
        <p:spPr>
          <a:xfrm>
            <a:off x="1833038" y="3628487"/>
            <a:ext cx="893444" cy="415925"/>
          </a:xfrm>
          <a:prstGeom prst="rect">
            <a:avLst/>
          </a:prstGeom>
        </p:spPr>
        <p:txBody>
          <a:bodyPr vert="horz" wrap="square" lIns="0" tIns="13970" rIns="0" bIns="0" rtlCol="0">
            <a:spAutoFit/>
          </a:bodyPr>
          <a:lstStyle/>
          <a:p>
            <a:pPr marL="12700">
              <a:lnSpc>
                <a:spcPct val="100000"/>
              </a:lnSpc>
              <a:spcBef>
                <a:spcPts val="110"/>
              </a:spcBef>
            </a:pPr>
            <a:r>
              <a:rPr sz="2550" dirty="0">
                <a:latin typeface="Arial"/>
                <a:cs typeface="Arial"/>
              </a:rPr>
              <a:t>Issue:</a:t>
            </a:r>
          </a:p>
        </p:txBody>
      </p:sp>
      <p:sp>
        <p:nvSpPr>
          <p:cNvPr id="4" name="object 4"/>
          <p:cNvSpPr txBox="1"/>
          <p:nvPr/>
        </p:nvSpPr>
        <p:spPr>
          <a:xfrm>
            <a:off x="3594212" y="3669115"/>
            <a:ext cx="14131178" cy="629660"/>
          </a:xfrm>
          <a:prstGeom prst="rect">
            <a:avLst/>
          </a:prstGeom>
        </p:spPr>
        <p:txBody>
          <a:bodyPr vert="horz" wrap="square" lIns="0" tIns="13970" rIns="0" bIns="0" rtlCol="0">
            <a:spAutoFit/>
          </a:bodyPr>
          <a:lstStyle/>
          <a:p>
            <a:pPr marL="12700">
              <a:lnSpc>
                <a:spcPct val="100000"/>
              </a:lnSpc>
              <a:spcBef>
                <a:spcPts val="110"/>
              </a:spcBef>
            </a:pPr>
            <a:r>
              <a:rPr lang="en-US" sz="2000" spc="5" dirty="0">
                <a:latin typeface="Arial"/>
                <a:cs typeface="Arial"/>
              </a:rPr>
              <a:t>Only private sanitary and water servicing currently available on Lindsay Street between </a:t>
            </a:r>
            <a:r>
              <a:rPr lang="en-US" sz="2000" spc="5" dirty="0" err="1">
                <a:latin typeface="Arial"/>
                <a:cs typeface="Arial"/>
              </a:rPr>
              <a:t>Logie</a:t>
            </a:r>
            <a:r>
              <a:rPr lang="en-US" sz="2000" spc="5" dirty="0">
                <a:latin typeface="Arial"/>
                <a:cs typeface="Arial"/>
              </a:rPr>
              <a:t> Street and Highway 7. Municipal services also need to be extended to service the Gateway Residential  Subdivision currently under construction.</a:t>
            </a:r>
            <a:endParaRPr sz="2000" dirty="0">
              <a:latin typeface="Arial"/>
              <a:cs typeface="Arial"/>
            </a:endParaRPr>
          </a:p>
        </p:txBody>
      </p:sp>
      <p:sp>
        <p:nvSpPr>
          <p:cNvPr id="5" name="object 5"/>
          <p:cNvSpPr txBox="1"/>
          <p:nvPr/>
        </p:nvSpPr>
        <p:spPr>
          <a:xfrm>
            <a:off x="1745311" y="4514675"/>
            <a:ext cx="1288744" cy="5674630"/>
          </a:xfrm>
          <a:prstGeom prst="rect">
            <a:avLst/>
          </a:prstGeom>
        </p:spPr>
        <p:txBody>
          <a:bodyPr vert="horz" wrap="square" lIns="0" tIns="13970" rIns="0" bIns="0" rtlCol="0">
            <a:spAutoFit/>
          </a:bodyPr>
          <a:lstStyle/>
          <a:p>
            <a:pPr marL="12700">
              <a:lnSpc>
                <a:spcPct val="100000"/>
              </a:lnSpc>
              <a:spcBef>
                <a:spcPts val="110"/>
              </a:spcBef>
            </a:pPr>
            <a:r>
              <a:rPr sz="2550" dirty="0">
                <a:latin typeface="Arial"/>
                <a:cs typeface="Arial"/>
              </a:rPr>
              <a:t>Solution:</a:t>
            </a: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r>
              <a:rPr lang="en-US" sz="2550" dirty="0">
                <a:latin typeface="Arial"/>
                <a:cs typeface="Arial"/>
              </a:rPr>
              <a:t>Issue:</a:t>
            </a: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endParaRPr lang="en-US" sz="2550" dirty="0">
              <a:latin typeface="Arial"/>
              <a:cs typeface="Arial"/>
            </a:endParaRPr>
          </a:p>
          <a:p>
            <a:pPr marL="12700">
              <a:lnSpc>
                <a:spcPct val="100000"/>
              </a:lnSpc>
              <a:spcBef>
                <a:spcPts val="110"/>
              </a:spcBef>
            </a:pPr>
            <a:r>
              <a:rPr lang="en-US" sz="2550" dirty="0">
                <a:latin typeface="Arial"/>
                <a:cs typeface="Arial"/>
              </a:rPr>
              <a:t>Solution:</a:t>
            </a:r>
          </a:p>
          <a:p>
            <a:pPr marL="12700">
              <a:lnSpc>
                <a:spcPct val="100000"/>
              </a:lnSpc>
              <a:spcBef>
                <a:spcPts val="110"/>
              </a:spcBef>
            </a:pPr>
            <a:endParaRPr lang="en-US" sz="2550" dirty="0">
              <a:latin typeface="Arial"/>
              <a:cs typeface="Arial"/>
            </a:endParaRPr>
          </a:p>
        </p:txBody>
      </p:sp>
      <p:sp>
        <p:nvSpPr>
          <p:cNvPr id="6" name="object 6"/>
          <p:cNvSpPr txBox="1"/>
          <p:nvPr/>
        </p:nvSpPr>
        <p:spPr>
          <a:xfrm>
            <a:off x="3509817" y="4467262"/>
            <a:ext cx="14574017" cy="5803705"/>
          </a:xfrm>
          <a:prstGeom prst="rect">
            <a:avLst/>
          </a:prstGeom>
        </p:spPr>
        <p:txBody>
          <a:bodyPr vert="horz" wrap="square" lIns="0" tIns="11430" rIns="0" bIns="0" rtlCol="0">
            <a:spAutoFit/>
          </a:bodyPr>
          <a:lstStyle/>
          <a:p>
            <a:pPr marL="12700" marR="5080" indent="13335">
              <a:lnSpc>
                <a:spcPct val="100699"/>
              </a:lnSpc>
              <a:spcBef>
                <a:spcPts val="90"/>
              </a:spcBef>
            </a:pPr>
            <a:r>
              <a:rPr lang="en-US" sz="2000" spc="5" dirty="0">
                <a:latin typeface="Arial"/>
                <a:cs typeface="Arial"/>
              </a:rPr>
              <a:t>The proposed construction extension will provide water and sanitary connections to businesses on the east side of Lindsay Street giving them the option to connect to them in the future and will complete the servicing requirements to the Gateway Subdivision.</a:t>
            </a:r>
            <a:endParaRPr lang="en-US" sz="2000" dirty="0">
              <a:latin typeface="Arial"/>
              <a:cs typeface="Arial"/>
            </a:endParaRP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400" dirty="0">
                <a:latin typeface="Arial"/>
                <a:cs typeface="Arial"/>
              </a:rPr>
              <a:t>Location of the Services:</a:t>
            </a: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000" dirty="0">
                <a:latin typeface="Arial"/>
                <a:cs typeface="Arial"/>
              </a:rPr>
              <a:t>Option 1</a:t>
            </a: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000" dirty="0">
                <a:latin typeface="Arial"/>
                <a:cs typeface="Arial"/>
              </a:rPr>
              <a:t>Install the services within the paved road allowance which will require more road reconstruction and traffic disruption.</a:t>
            </a: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000" dirty="0">
                <a:latin typeface="Arial"/>
                <a:cs typeface="Arial"/>
              </a:rPr>
              <a:t>Option 2</a:t>
            </a: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000" dirty="0">
                <a:latin typeface="Arial"/>
                <a:cs typeface="Arial"/>
              </a:rPr>
              <a:t>Install the services within a road widening on the east side of Lindsay Street however not all the land is available to permit that. This option will minimize road and traffic disruption.</a:t>
            </a:r>
          </a:p>
          <a:p>
            <a:pPr marL="12700" marR="5080" indent="13335">
              <a:lnSpc>
                <a:spcPct val="100699"/>
              </a:lnSpc>
              <a:spcBef>
                <a:spcPts val="90"/>
              </a:spcBef>
            </a:pPr>
            <a:endParaRPr lang="en-US" sz="2000" dirty="0">
              <a:latin typeface="Arial"/>
              <a:cs typeface="Arial"/>
            </a:endParaRPr>
          </a:p>
          <a:p>
            <a:pPr marL="12700" marR="5080" indent="13335">
              <a:lnSpc>
                <a:spcPct val="100699"/>
              </a:lnSpc>
              <a:spcBef>
                <a:spcPts val="90"/>
              </a:spcBef>
            </a:pPr>
            <a:r>
              <a:rPr lang="en-US" sz="2000" dirty="0">
                <a:latin typeface="Arial"/>
                <a:cs typeface="Arial"/>
              </a:rPr>
              <a:t>Install the services within a road widening on the east side of Lindsay Street for ease of construction and to minimize traffic disruption. Work with land owners to permit access to their lands. Solution will not affect other utilities in the ground such as hydro, gas and telecommunications.</a:t>
            </a:r>
          </a:p>
        </p:txBody>
      </p:sp>
      <p:sp>
        <p:nvSpPr>
          <p:cNvPr id="247" name="object 247"/>
          <p:cNvSpPr txBox="1">
            <a:spLocks noGrp="1"/>
          </p:cNvSpPr>
          <p:nvPr>
            <p:ph type="ctrTitle" idx="4294967295"/>
          </p:nvPr>
        </p:nvSpPr>
        <p:spPr>
          <a:xfrm>
            <a:off x="1507811" y="623258"/>
            <a:ext cx="17087850" cy="800100"/>
          </a:xfrm>
          <a:prstGeom prst="rect">
            <a:avLst/>
          </a:prstGeom>
        </p:spPr>
        <p:txBody>
          <a:bodyPr vert="horz" wrap="square" lIns="0" tIns="15240" rIns="0" bIns="0" rtlCol="0">
            <a:spAutoFit/>
          </a:bodyPr>
          <a:lstStyle/>
          <a:p>
            <a:pPr marL="12700" algn="ctr">
              <a:lnSpc>
                <a:spcPct val="100000"/>
              </a:lnSpc>
              <a:spcBef>
                <a:spcPts val="120"/>
              </a:spcBef>
            </a:pPr>
            <a:r>
              <a:rPr spc="5" dirty="0"/>
              <a:t>Key </a:t>
            </a:r>
            <a:r>
              <a:rPr spc="10" dirty="0"/>
              <a:t>Issues </a:t>
            </a:r>
            <a:r>
              <a:rPr spc="5" dirty="0"/>
              <a:t>and</a:t>
            </a:r>
            <a:r>
              <a:rPr spc="-60" dirty="0"/>
              <a:t> </a:t>
            </a:r>
            <a:r>
              <a:rPr spc="10" dirty="0"/>
              <a:t>Solutions</a:t>
            </a:r>
          </a:p>
        </p:txBody>
      </p:sp>
      <p:pic>
        <p:nvPicPr>
          <p:cNvPr id="340" name="Picture 2" descr="A blue and white logo">
            <a:extLst>
              <a:ext uri="{FF2B5EF4-FFF2-40B4-BE49-F238E27FC236}">
                <a16:creationId xmlns:a16="http://schemas.microsoft.com/office/drawing/2014/main" id="{9C3AEF61-FB09-C1C1-463F-A12EE41460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7693" y="10741230"/>
            <a:ext cx="1508062" cy="755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2" name="TextBox 341">
            <a:extLst>
              <a:ext uri="{FF2B5EF4-FFF2-40B4-BE49-F238E27FC236}">
                <a16:creationId xmlns:a16="http://schemas.microsoft.com/office/drawing/2014/main" id="{557EDED7-7DFE-159B-11F2-ECA7E0E8B630}"/>
              </a:ext>
            </a:extLst>
          </p:cNvPr>
          <p:cNvSpPr txBox="1"/>
          <p:nvPr/>
        </p:nvSpPr>
        <p:spPr>
          <a:xfrm>
            <a:off x="4477470" y="10923112"/>
            <a:ext cx="7135338" cy="369332"/>
          </a:xfrm>
          <a:prstGeom prst="rect">
            <a:avLst/>
          </a:prstGeom>
          <a:noFill/>
        </p:spPr>
        <p:txBody>
          <a:bodyPr wrap="square">
            <a:spAutoFit/>
          </a:bodyPr>
          <a:lstStyle/>
          <a:p>
            <a:r>
              <a:rPr lang="en-CA" sz="1800" b="1" dirty="0">
                <a:solidFill>
                  <a:srgbClr val="000080"/>
                </a:solidFill>
                <a:effectLst/>
                <a:latin typeface="Arial Nova" panose="020B0504020202020204" pitchFamily="34" charset="0"/>
                <a:ea typeface="Times New Roman" panose="02020603050405020304" pitchFamily="18" charset="0"/>
                <a:cs typeface="Arial" panose="020B0604020202020204" pitchFamily="34" charset="0"/>
              </a:rPr>
              <a:t>VALDOR ENGINEERING INC.</a:t>
            </a:r>
            <a:endParaRPr lang="en-CA" dirty="0"/>
          </a:p>
        </p:txBody>
      </p:sp>
      <p:pic>
        <p:nvPicPr>
          <p:cNvPr id="7" name="Picture 6" descr="A blue circle with white text and a bird in the middle">
            <a:extLst>
              <a:ext uri="{FF2B5EF4-FFF2-40B4-BE49-F238E27FC236}">
                <a16:creationId xmlns:a16="http://schemas.microsoft.com/office/drawing/2014/main" id="{A5D97868-7975-69FB-84D8-305680F66A6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2834" y="10253895"/>
            <a:ext cx="6837638" cy="17194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object 234"/>
          <p:cNvSpPr txBox="1">
            <a:spLocks noGrp="1"/>
          </p:cNvSpPr>
          <p:nvPr>
            <p:ph type="title" idx="4294967295"/>
          </p:nvPr>
        </p:nvSpPr>
        <p:spPr>
          <a:xfrm>
            <a:off x="7320332" y="460150"/>
            <a:ext cx="5303838" cy="806450"/>
          </a:xfrm>
          <a:prstGeom prst="rect">
            <a:avLst/>
          </a:prstGeom>
        </p:spPr>
        <p:txBody>
          <a:bodyPr vert="horz" wrap="square" lIns="0" tIns="15240" rIns="0" bIns="0" rtlCol="0">
            <a:spAutoFit/>
          </a:bodyPr>
          <a:lstStyle/>
          <a:p>
            <a:pPr marL="12700">
              <a:lnSpc>
                <a:spcPct val="100000"/>
              </a:lnSpc>
              <a:spcBef>
                <a:spcPts val="120"/>
              </a:spcBef>
            </a:pPr>
            <a:r>
              <a:rPr spc="10" dirty="0"/>
              <a:t>Project</a:t>
            </a:r>
            <a:r>
              <a:rPr spc="-75" dirty="0"/>
              <a:t> </a:t>
            </a:r>
            <a:r>
              <a:rPr spc="10" dirty="0"/>
              <a:t>Schedule</a:t>
            </a:r>
          </a:p>
        </p:txBody>
      </p:sp>
      <p:sp>
        <p:nvSpPr>
          <p:cNvPr id="327" name="object 327"/>
          <p:cNvSpPr txBox="1"/>
          <p:nvPr/>
        </p:nvSpPr>
        <p:spPr>
          <a:xfrm>
            <a:off x="1662641" y="1721777"/>
            <a:ext cx="16923385" cy="8477962"/>
          </a:xfrm>
          <a:prstGeom prst="rect">
            <a:avLst/>
          </a:prstGeom>
        </p:spPr>
        <p:txBody>
          <a:bodyPr vert="horz" wrap="square" lIns="0" tIns="13970" rIns="0" bIns="0" rtlCol="0">
            <a:spAutoFit/>
          </a:bodyPr>
          <a:lstStyle/>
          <a:p>
            <a:pPr marR="142875" algn="ctr">
              <a:lnSpc>
                <a:spcPct val="100000"/>
              </a:lnSpc>
              <a:spcBef>
                <a:spcPts val="110"/>
              </a:spcBef>
            </a:pPr>
            <a:r>
              <a:rPr sz="2550" b="1" dirty="0">
                <a:latin typeface="Arial"/>
                <a:cs typeface="Arial"/>
              </a:rPr>
              <a:t>Below is </a:t>
            </a:r>
            <a:r>
              <a:rPr sz="2550" b="1" spc="5" dirty="0">
                <a:latin typeface="Arial"/>
                <a:cs typeface="Arial"/>
              </a:rPr>
              <a:t>the project</a:t>
            </a:r>
            <a:r>
              <a:rPr sz="2550" b="1" spc="-10" dirty="0">
                <a:latin typeface="Arial"/>
                <a:cs typeface="Arial"/>
              </a:rPr>
              <a:t> </a:t>
            </a:r>
            <a:r>
              <a:rPr sz="2550" b="1" dirty="0">
                <a:latin typeface="Arial"/>
                <a:cs typeface="Arial"/>
              </a:rPr>
              <a:t>schedule:</a:t>
            </a:r>
            <a:endParaRPr sz="2550" dirty="0">
              <a:latin typeface="Arial"/>
              <a:cs typeface="Arial"/>
            </a:endParaRPr>
          </a:p>
          <a:p>
            <a:pPr>
              <a:lnSpc>
                <a:spcPct val="100000"/>
              </a:lnSpc>
              <a:spcBef>
                <a:spcPts val="30"/>
              </a:spcBef>
            </a:pPr>
            <a:endParaRPr sz="2650" dirty="0">
              <a:latin typeface="Times New Roman"/>
              <a:cs typeface="Times New Roman"/>
            </a:endParaRPr>
          </a:p>
          <a:p>
            <a:pPr marL="4780915" indent="-707390">
              <a:lnSpc>
                <a:spcPct val="100000"/>
              </a:lnSpc>
              <a:buSzPct val="105882"/>
              <a:buFont typeface="Symbol"/>
              <a:buChar char=""/>
              <a:tabLst>
                <a:tab pos="4780915" algn="l"/>
                <a:tab pos="4781550" algn="l"/>
                <a:tab pos="8722360" algn="l"/>
              </a:tabLst>
            </a:pPr>
            <a:r>
              <a:rPr lang="en-US" sz="2550" spc="5" dirty="0">
                <a:latin typeface="Arial"/>
                <a:cs typeface="Arial"/>
              </a:rPr>
              <a:t>October 2024</a:t>
            </a:r>
            <a:r>
              <a:rPr sz="2550" dirty="0">
                <a:latin typeface="Arial"/>
                <a:cs typeface="Arial"/>
              </a:rPr>
              <a:t>	Public Information</a:t>
            </a:r>
            <a:r>
              <a:rPr sz="2550" spc="-5" dirty="0">
                <a:latin typeface="Arial"/>
                <a:cs typeface="Arial"/>
              </a:rPr>
              <a:t> </a:t>
            </a:r>
            <a:r>
              <a:rPr sz="2550" dirty="0">
                <a:latin typeface="Arial"/>
                <a:cs typeface="Arial"/>
              </a:rPr>
              <a:t>Centre</a:t>
            </a:r>
          </a:p>
          <a:p>
            <a:pPr>
              <a:lnSpc>
                <a:spcPct val="100000"/>
              </a:lnSpc>
              <a:spcBef>
                <a:spcPts val="5"/>
              </a:spcBef>
              <a:buFont typeface="Symbol"/>
              <a:buChar char=""/>
            </a:pPr>
            <a:endParaRPr sz="2650" dirty="0">
              <a:latin typeface="Times New Roman"/>
              <a:cs typeface="Times New Roman"/>
            </a:endParaRPr>
          </a:p>
          <a:p>
            <a:pPr marL="4762500" indent="-688975">
              <a:lnSpc>
                <a:spcPct val="100000"/>
              </a:lnSpc>
              <a:buSzPct val="105882"/>
              <a:buFont typeface="Symbol"/>
              <a:buChar char=""/>
              <a:tabLst>
                <a:tab pos="4762500" algn="l"/>
                <a:tab pos="4763135" algn="l"/>
                <a:tab pos="8738870" algn="l"/>
              </a:tabLst>
            </a:pPr>
            <a:r>
              <a:rPr lang="en-US" sz="2550" spc="5" dirty="0">
                <a:latin typeface="Arial"/>
                <a:cs typeface="Arial"/>
              </a:rPr>
              <a:t>December 2024</a:t>
            </a:r>
            <a:r>
              <a:rPr sz="2550" dirty="0">
                <a:latin typeface="Arial"/>
                <a:cs typeface="Arial"/>
              </a:rPr>
              <a:t>	</a:t>
            </a:r>
            <a:r>
              <a:rPr lang="en-US" sz="2550" spc="5" dirty="0">
                <a:latin typeface="Arial"/>
                <a:cs typeface="Arial"/>
              </a:rPr>
              <a:t>Complete Detailed Design</a:t>
            </a:r>
            <a:endParaRPr sz="2550" dirty="0">
              <a:latin typeface="Arial"/>
              <a:cs typeface="Arial"/>
            </a:endParaRPr>
          </a:p>
          <a:p>
            <a:pPr>
              <a:lnSpc>
                <a:spcPct val="100000"/>
              </a:lnSpc>
              <a:spcBef>
                <a:spcPts val="40"/>
              </a:spcBef>
              <a:buFont typeface="Symbol"/>
              <a:buChar char=""/>
            </a:pPr>
            <a:endParaRPr sz="2650" dirty="0">
              <a:latin typeface="Times New Roman"/>
              <a:cs typeface="Times New Roman"/>
            </a:endParaRPr>
          </a:p>
          <a:p>
            <a:pPr marL="4789170" indent="-715645">
              <a:lnSpc>
                <a:spcPct val="100000"/>
              </a:lnSpc>
              <a:buSzPct val="105882"/>
              <a:buFont typeface="Symbol"/>
              <a:buChar char=""/>
              <a:tabLst>
                <a:tab pos="4789170" algn="l"/>
                <a:tab pos="4789805" algn="l"/>
                <a:tab pos="8731250" algn="l"/>
              </a:tabLst>
            </a:pPr>
            <a:r>
              <a:rPr lang="en-CA" sz="2550" dirty="0">
                <a:latin typeface="Arial"/>
                <a:cs typeface="Arial"/>
              </a:rPr>
              <a:t>Construction Pending on Budget Approval By Council</a:t>
            </a:r>
            <a:endParaRPr sz="2550" dirty="0">
              <a:latin typeface="Arial"/>
              <a:cs typeface="Arial"/>
            </a:endParaRPr>
          </a:p>
          <a:p>
            <a:pPr>
              <a:lnSpc>
                <a:spcPct val="100000"/>
              </a:lnSpc>
            </a:pPr>
            <a:endParaRPr sz="3300" dirty="0">
              <a:latin typeface="Times New Roman"/>
              <a:cs typeface="Times New Roman"/>
            </a:endParaRPr>
          </a:p>
          <a:p>
            <a:pPr marR="147320" algn="ctr">
              <a:lnSpc>
                <a:spcPct val="100000"/>
              </a:lnSpc>
              <a:spcBef>
                <a:spcPts val="2895"/>
              </a:spcBef>
            </a:pPr>
            <a:r>
              <a:rPr sz="5100" b="1" spc="5" dirty="0">
                <a:latin typeface="Arial"/>
                <a:cs typeface="Arial"/>
              </a:rPr>
              <a:t>Construction</a:t>
            </a:r>
            <a:r>
              <a:rPr sz="5100" b="1" dirty="0">
                <a:latin typeface="Arial"/>
                <a:cs typeface="Arial"/>
              </a:rPr>
              <a:t> </a:t>
            </a:r>
            <a:r>
              <a:rPr sz="5100" b="1" spc="5" dirty="0">
                <a:latin typeface="Arial"/>
                <a:cs typeface="Arial"/>
              </a:rPr>
              <a:t>Info</a:t>
            </a:r>
            <a:endParaRPr sz="5100" dirty="0">
              <a:latin typeface="Arial"/>
              <a:cs typeface="Arial"/>
            </a:endParaRPr>
          </a:p>
          <a:p>
            <a:pPr marL="575310" marR="574675" indent="-562610">
              <a:lnSpc>
                <a:spcPct val="100000"/>
              </a:lnSpc>
              <a:spcBef>
                <a:spcPts val="980"/>
              </a:spcBef>
              <a:buSzPct val="104878"/>
              <a:buFont typeface="Symbol"/>
              <a:buChar char=""/>
              <a:tabLst>
                <a:tab pos="579120" algn="l"/>
                <a:tab pos="579755" algn="l"/>
              </a:tabLst>
            </a:pPr>
            <a:r>
              <a:rPr lang="en-US" sz="2800" spc="-5" dirty="0">
                <a:latin typeface="Arial"/>
                <a:cs typeface="Arial"/>
              </a:rPr>
              <a:t>Lindsay Street will remain open during construction </a:t>
            </a:r>
            <a:r>
              <a:rPr sz="2800" spc="-5" dirty="0">
                <a:latin typeface="Arial"/>
                <a:cs typeface="Arial"/>
              </a:rPr>
              <a:t>- lane restrictions will be required to complete </a:t>
            </a:r>
            <a:r>
              <a:rPr sz="2800" spc="-10" dirty="0">
                <a:latin typeface="Arial"/>
                <a:cs typeface="Arial"/>
              </a:rPr>
              <a:t>installation </a:t>
            </a:r>
            <a:r>
              <a:rPr sz="2800" spc="-5" dirty="0">
                <a:latin typeface="Arial"/>
                <a:cs typeface="Arial"/>
              </a:rPr>
              <a:t>of </a:t>
            </a:r>
            <a:r>
              <a:rPr lang="en-US" sz="2800" spc="-5" dirty="0">
                <a:latin typeface="Arial"/>
                <a:cs typeface="Arial"/>
              </a:rPr>
              <a:t>the </a:t>
            </a:r>
            <a:r>
              <a:rPr sz="2800" spc="-10" dirty="0">
                <a:latin typeface="Arial"/>
                <a:cs typeface="Arial"/>
              </a:rPr>
              <a:t>underground</a:t>
            </a:r>
            <a:r>
              <a:rPr sz="2800" dirty="0">
                <a:latin typeface="Arial"/>
                <a:cs typeface="Arial"/>
              </a:rPr>
              <a:t> </a:t>
            </a:r>
            <a:r>
              <a:rPr sz="2800" spc="-10" dirty="0">
                <a:latin typeface="Arial"/>
                <a:cs typeface="Arial"/>
              </a:rPr>
              <a:t>infrastructure.</a:t>
            </a:r>
            <a:r>
              <a:rPr lang="en-US" sz="2800" spc="-10" dirty="0">
                <a:latin typeface="Arial"/>
                <a:cs typeface="Arial"/>
              </a:rPr>
              <a:t> More restrictions will apply and possible closing of the road if Option 1 is selected.</a:t>
            </a:r>
            <a:endParaRPr sz="2800" dirty="0">
              <a:latin typeface="Arial"/>
              <a:cs typeface="Arial"/>
            </a:endParaRPr>
          </a:p>
          <a:p>
            <a:pPr>
              <a:lnSpc>
                <a:spcPct val="100000"/>
              </a:lnSpc>
              <a:spcBef>
                <a:spcPts val="45"/>
              </a:spcBef>
              <a:buFont typeface="Symbol"/>
              <a:buChar char=""/>
            </a:pPr>
            <a:endParaRPr sz="2800" dirty="0">
              <a:latin typeface="Times New Roman"/>
              <a:cs typeface="Times New Roman"/>
            </a:endParaRPr>
          </a:p>
          <a:p>
            <a:pPr marL="575310" marR="511809" indent="-562610">
              <a:lnSpc>
                <a:spcPct val="100000"/>
              </a:lnSpc>
              <a:buSzPct val="104878"/>
              <a:buFont typeface="Symbol"/>
              <a:buChar char=""/>
              <a:tabLst>
                <a:tab pos="586105" algn="l"/>
                <a:tab pos="586740" algn="l"/>
              </a:tabLst>
            </a:pPr>
            <a:r>
              <a:rPr sz="2800" spc="-5" dirty="0">
                <a:latin typeface="Arial"/>
                <a:cs typeface="Arial"/>
              </a:rPr>
              <a:t>Access will be maintained to all residences </a:t>
            </a:r>
            <a:r>
              <a:rPr lang="en-US" sz="2800" spc="-5" dirty="0">
                <a:latin typeface="Arial"/>
                <a:cs typeface="Arial"/>
              </a:rPr>
              <a:t>and businesses </a:t>
            </a:r>
            <a:r>
              <a:rPr sz="2800" spc="-5" dirty="0">
                <a:latin typeface="Arial"/>
                <a:cs typeface="Arial"/>
              </a:rPr>
              <a:t>during construction. </a:t>
            </a:r>
            <a:r>
              <a:rPr lang="en-US" sz="2800" spc="-5" dirty="0">
                <a:latin typeface="Arial"/>
                <a:cs typeface="Arial"/>
              </a:rPr>
              <a:t>There will be </a:t>
            </a:r>
            <a:r>
              <a:rPr sz="2800" spc="-5" dirty="0">
                <a:latin typeface="Arial"/>
                <a:cs typeface="Arial"/>
              </a:rPr>
              <a:t>48 hours notice </a:t>
            </a:r>
            <a:r>
              <a:rPr sz="2800" spc="-10" dirty="0">
                <a:latin typeface="Arial"/>
                <a:cs typeface="Arial"/>
              </a:rPr>
              <a:t>provided </a:t>
            </a:r>
            <a:r>
              <a:rPr sz="2800" spc="-5" dirty="0">
                <a:latin typeface="Arial"/>
                <a:cs typeface="Arial"/>
              </a:rPr>
              <a:t>prior to any access</a:t>
            </a:r>
            <a:r>
              <a:rPr sz="2800" spc="10" dirty="0">
                <a:latin typeface="Arial"/>
                <a:cs typeface="Arial"/>
              </a:rPr>
              <a:t> </a:t>
            </a:r>
            <a:r>
              <a:rPr sz="2800" spc="-10" dirty="0">
                <a:latin typeface="Arial"/>
                <a:cs typeface="Arial"/>
              </a:rPr>
              <a:t>interruption.</a:t>
            </a:r>
            <a:endParaRPr sz="2800" dirty="0">
              <a:latin typeface="Arial"/>
              <a:cs typeface="Arial"/>
            </a:endParaRPr>
          </a:p>
          <a:p>
            <a:pPr>
              <a:lnSpc>
                <a:spcPct val="100000"/>
              </a:lnSpc>
              <a:spcBef>
                <a:spcPts val="30"/>
              </a:spcBef>
              <a:buFont typeface="Symbol"/>
              <a:buChar char=""/>
            </a:pPr>
            <a:endParaRPr sz="2800" dirty="0">
              <a:latin typeface="Times New Roman"/>
              <a:cs typeface="Times New Roman"/>
            </a:endParaRPr>
          </a:p>
          <a:p>
            <a:pPr marL="586105" indent="-573405">
              <a:lnSpc>
                <a:spcPct val="100000"/>
              </a:lnSpc>
              <a:buSzPct val="104878"/>
              <a:buFont typeface="Symbol"/>
              <a:buChar char=""/>
              <a:tabLst>
                <a:tab pos="586105" algn="l"/>
                <a:tab pos="586740" algn="l"/>
              </a:tabLst>
            </a:pPr>
            <a:r>
              <a:rPr sz="2800" spc="-5" dirty="0">
                <a:latin typeface="Arial"/>
                <a:cs typeface="Arial"/>
              </a:rPr>
              <a:t>A representative of </a:t>
            </a:r>
            <a:r>
              <a:rPr lang="en-US" sz="2800" spc="-5" dirty="0">
                <a:latin typeface="Arial"/>
                <a:cs typeface="Arial"/>
              </a:rPr>
              <a:t>Valdor</a:t>
            </a:r>
            <a:r>
              <a:rPr sz="2800" spc="-5" dirty="0">
                <a:latin typeface="Arial"/>
                <a:cs typeface="Arial"/>
              </a:rPr>
              <a:t> Engineering will be on site during construction and </a:t>
            </a:r>
            <a:r>
              <a:rPr sz="2800" spc="-10" dirty="0">
                <a:latin typeface="Arial"/>
                <a:cs typeface="Arial"/>
              </a:rPr>
              <a:t>available </a:t>
            </a:r>
            <a:r>
              <a:rPr sz="2800" spc="-5" dirty="0">
                <a:latin typeface="Arial"/>
                <a:cs typeface="Arial"/>
              </a:rPr>
              <a:t>to answer any </a:t>
            </a:r>
            <a:r>
              <a:rPr sz="2800" spc="-10" dirty="0">
                <a:latin typeface="Arial"/>
                <a:cs typeface="Arial"/>
              </a:rPr>
              <a:t>questions </a:t>
            </a:r>
            <a:r>
              <a:rPr sz="2800" spc="-5" dirty="0">
                <a:latin typeface="Arial"/>
                <a:cs typeface="Arial"/>
              </a:rPr>
              <a:t>or address issues that</a:t>
            </a:r>
            <a:r>
              <a:rPr sz="2800" spc="290" dirty="0">
                <a:latin typeface="Arial"/>
                <a:cs typeface="Arial"/>
              </a:rPr>
              <a:t> </a:t>
            </a:r>
            <a:r>
              <a:rPr sz="2800" spc="-10" dirty="0">
                <a:latin typeface="Arial"/>
                <a:cs typeface="Arial"/>
              </a:rPr>
              <a:t>arise</a:t>
            </a:r>
            <a:r>
              <a:rPr sz="2050" spc="-10" dirty="0">
                <a:latin typeface="Arial"/>
                <a:cs typeface="Arial"/>
              </a:rPr>
              <a:t>.</a:t>
            </a:r>
            <a:endParaRPr sz="2050" dirty="0">
              <a:latin typeface="Arial"/>
              <a:cs typeface="Arial"/>
            </a:endParaRPr>
          </a:p>
        </p:txBody>
      </p:sp>
      <p:pic>
        <p:nvPicPr>
          <p:cNvPr id="235" name="Picture 234" descr="A blue circle with white text and a bird in the middle">
            <a:extLst>
              <a:ext uri="{FF2B5EF4-FFF2-40B4-BE49-F238E27FC236}">
                <a16:creationId xmlns:a16="http://schemas.microsoft.com/office/drawing/2014/main" id="{AA67FB96-F60B-AEEB-38CE-CE7BDD46F01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8050" y="10093389"/>
            <a:ext cx="6837638" cy="1719462"/>
          </a:xfrm>
          <a:prstGeom prst="rect">
            <a:avLst/>
          </a:prstGeom>
          <a:noFill/>
          <a:ln>
            <a:noFill/>
          </a:ln>
        </p:spPr>
      </p:pic>
      <p:pic>
        <p:nvPicPr>
          <p:cNvPr id="2" name="Picture 2" descr="A blue and white logo">
            <a:extLst>
              <a:ext uri="{FF2B5EF4-FFF2-40B4-BE49-F238E27FC236}">
                <a16:creationId xmlns:a16="http://schemas.microsoft.com/office/drawing/2014/main" id="{29E56BF0-8844-4CB1-3A8D-EDF5A27B7D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367" y="10617190"/>
            <a:ext cx="1508062" cy="755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589E0A4-5353-6B3E-3D34-2F8C726CC444}"/>
              </a:ext>
            </a:extLst>
          </p:cNvPr>
          <p:cNvSpPr txBox="1"/>
          <p:nvPr/>
        </p:nvSpPr>
        <p:spPr>
          <a:xfrm>
            <a:off x="4259144" y="10799072"/>
            <a:ext cx="7135338" cy="369332"/>
          </a:xfrm>
          <a:prstGeom prst="rect">
            <a:avLst/>
          </a:prstGeom>
          <a:noFill/>
        </p:spPr>
        <p:txBody>
          <a:bodyPr wrap="square">
            <a:spAutoFit/>
          </a:bodyPr>
          <a:lstStyle/>
          <a:p>
            <a:r>
              <a:rPr lang="en-CA" sz="1800" b="1" dirty="0">
                <a:solidFill>
                  <a:srgbClr val="000080"/>
                </a:solidFill>
                <a:effectLst/>
                <a:latin typeface="Arial Nova" panose="020B0504020202020204" pitchFamily="34" charset="0"/>
                <a:ea typeface="Times New Roman" panose="02020603050405020304" pitchFamily="18" charset="0"/>
                <a:cs typeface="Arial" panose="020B0604020202020204" pitchFamily="34" charset="0"/>
              </a:rPr>
              <a:t>VALDOR ENGINEERING INC.</a:t>
            </a:r>
            <a:endParaRPr lang="en-C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TotalTime>
  <Words>576</Words>
  <Application>Microsoft Office PowerPoint</Application>
  <PresentationFormat>Custom</PresentationFormat>
  <Paragraphs>77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Nova</vt:lpstr>
      <vt:lpstr>Calibri</vt:lpstr>
      <vt:lpstr>Symbol</vt:lpstr>
      <vt:lpstr>Times New Roman</vt:lpstr>
      <vt:lpstr>Office Theme</vt:lpstr>
      <vt:lpstr>Welcome!</vt:lpstr>
      <vt:lpstr>Public Information Centre Objectives</vt:lpstr>
      <vt:lpstr>Key Issues and Solutions</vt:lpstr>
      <vt:lpstr>Project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Joe Pilatzkie</dc:creator>
  <cp:lastModifiedBy>Brianne Harrison</cp:lastModifiedBy>
  <cp:revision>26</cp:revision>
  <cp:lastPrinted>2024-05-02T19:57:01Z</cp:lastPrinted>
  <dcterms:created xsi:type="dcterms:W3CDTF">2024-05-02T19:36:47Z</dcterms:created>
  <dcterms:modified xsi:type="dcterms:W3CDTF">2024-10-11T14:30:05Z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2023-01-17T00:00:00Z</vt:filetime>
  </property>
  <property fmtid="{D5CDD505-2E9C-101B-9397-08002B2CF9AE}" pid="3" name="Creator">
    <vt:lpwstr>Autodesk Civil 3D 2023 - English 2023 (24.2s (LMS Tech))</vt:lpwstr>
  </property>
  <property fmtid="{D5CDD505-2E9C-101B-9397-08002B2CF9AE}" pid="4" name="LastSaved">
    <vt:filetime>2024-05-02T00:00:00Z</vt:filetime>
  </property>
</Properties>
</file>